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55" r:id="rId3"/>
  </p:sldMasterIdLst>
  <p:notesMasterIdLst>
    <p:notesMasterId r:id="rId15"/>
  </p:notesMasterIdLst>
  <p:sldIdLst>
    <p:sldId id="261" r:id="rId4"/>
    <p:sldId id="360" r:id="rId5"/>
    <p:sldId id="280" r:id="rId6"/>
    <p:sldId id="361" r:id="rId7"/>
    <p:sldId id="303" r:id="rId8"/>
    <p:sldId id="363" r:id="rId9"/>
    <p:sldId id="268" r:id="rId10"/>
    <p:sldId id="366" r:id="rId11"/>
    <p:sldId id="323" r:id="rId12"/>
    <p:sldId id="365" r:id="rId13"/>
    <p:sldId id="326" r:id="rId14"/>
  </p:sldIdLst>
  <p:sldSz cx="18286413" cy="10287000"/>
  <p:notesSz cx="6858000" cy="9144000"/>
  <p:defaultTextStyle>
    <a:defPPr>
      <a:defRPr lang="ja-JP"/>
    </a:defPPr>
    <a:lvl1pPr marL="0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3" userDrawn="1">
          <p15:clr>
            <a:srgbClr val="A4A3A4"/>
          </p15:clr>
        </p15:guide>
        <p15:guide id="2" pos="589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497C"/>
    <a:srgbClr val="87C32F"/>
    <a:srgbClr val="00ACE2"/>
    <a:srgbClr val="B143DD"/>
    <a:srgbClr val="FFDBA1"/>
    <a:srgbClr val="FFA513"/>
    <a:srgbClr val="0265FF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5057" autoAdjust="0"/>
  </p:normalViewPr>
  <p:slideViewPr>
    <p:cSldViewPr snapToGrid="0">
      <p:cViewPr varScale="1">
        <p:scale>
          <a:sx n="65" d="100"/>
          <a:sy n="65" d="100"/>
        </p:scale>
        <p:origin x="486" y="84"/>
      </p:cViewPr>
      <p:guideLst>
        <p:guide orient="horz" pos="3263"/>
        <p:guide pos="589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836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40410B-B5DF-44D5-B438-62561615F79B}" type="datetimeFigureOut">
              <a:rPr kumimoji="1" lang="ja-JP" altLang="en-US" smtClean="0"/>
              <a:t>2020/2/18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0F6D12-D0E5-42E3-AE9E-4CBB2451302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32614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79725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117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2376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2517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0641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0F6D12-D0E5-42E3-AE9E-4CBB24513023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14761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3.pn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367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Horisontal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07196"/>
            <a:ext cx="4462687" cy="4680520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9"/>
          <p:cNvSpPr>
            <a:spLocks noGrp="1"/>
          </p:cNvSpPr>
          <p:nvPr>
            <p:ph type="pic" sz="quarter" idx="15" hasCustomPrompt="1"/>
          </p:nvPr>
        </p:nvSpPr>
        <p:spPr>
          <a:xfrm>
            <a:off x="4462687" y="2407196"/>
            <a:ext cx="8568950" cy="4680520"/>
          </a:xfrm>
          <a:solidFill>
            <a:schemeClr val="accent3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13031638" y="2407196"/>
            <a:ext cx="5254774" cy="468052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-2" y="7087716"/>
            <a:ext cx="4463523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4463522" y="7087716"/>
            <a:ext cx="8568007" cy="14401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31637" y="7087716"/>
            <a:ext cx="5254774" cy="1440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844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/>
      <p:bldP spid="15" grpId="0" animBg="1"/>
      <p:bldP spid="16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and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6076328" y="3034060"/>
            <a:ext cx="2367069" cy="236706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0005897" y="3034059"/>
            <a:ext cx="2367069" cy="236706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13935465" y="3034058"/>
            <a:ext cx="2367069" cy="2367069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143915" y="3034057"/>
            <a:ext cx="2367069" cy="236706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5923928" y="2932460"/>
            <a:ext cx="2367069" cy="236706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9853497" y="2932459"/>
            <a:ext cx="2367069" cy="236706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円/楕円 50"/>
          <p:cNvSpPr/>
          <p:nvPr userDrawn="1"/>
        </p:nvSpPr>
        <p:spPr>
          <a:xfrm>
            <a:off x="13783065" y="2932458"/>
            <a:ext cx="2367069" cy="23670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1991515" y="2932457"/>
            <a:ext cx="2367069" cy="236706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5994888" y="2983263"/>
            <a:ext cx="2367069" cy="236706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24457" y="2983262"/>
            <a:ext cx="2367069" cy="236706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3854025" y="2983261"/>
            <a:ext cx="2367069" cy="236706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062475" y="2983260"/>
            <a:ext cx="2367069" cy="236706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6754393" y="3742768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683962" y="3742767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4613530" y="3742766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2821980" y="3742765"/>
            <a:ext cx="848058" cy="848058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404504" y="5501527"/>
            <a:ext cx="3683011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8817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625829" y="629361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307798" y="5499183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318687" y="6378536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5556346" y="629127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243759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249204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9486863" y="629361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179720" y="5501527"/>
            <a:ext cx="371567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179720" y="6380880"/>
            <a:ext cx="371567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13417379" y="629361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3883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85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800"/>
                            </p:stCondLst>
                            <p:childTnLst>
                              <p:par>
                                <p:cTn id="16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3" grpId="0" animBg="1"/>
      <p:bldP spid="13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/>
      <p:bldP spid="11" grpId="1"/>
      <p:bldP spid="14" grpId="0"/>
      <p:bldP spid="14" grpId="1"/>
      <p:bldP spid="15" grpId="0"/>
      <p:bldP spid="15" grpId="1"/>
      <p:bldP spid="20" grpId="0"/>
      <p:bldP spid="20" grpId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円/楕円 52"/>
          <p:cNvSpPr/>
          <p:nvPr userDrawn="1"/>
        </p:nvSpPr>
        <p:spPr>
          <a:xfrm>
            <a:off x="7746028" y="2830860"/>
            <a:ext cx="2950599" cy="29505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>
            <a:off x="12906466" y="2830859"/>
            <a:ext cx="2950599" cy="29505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円/楕円 55"/>
          <p:cNvSpPr/>
          <p:nvPr userDrawn="1"/>
        </p:nvSpPr>
        <p:spPr>
          <a:xfrm>
            <a:off x="2585589" y="2830857"/>
            <a:ext cx="2950599" cy="29505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7593628" y="2729260"/>
            <a:ext cx="2950599" cy="29505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12754066" y="2729259"/>
            <a:ext cx="2950599" cy="29505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2433189" y="2729257"/>
            <a:ext cx="2950599" cy="29505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7664588" y="2780063"/>
            <a:ext cx="2950599" cy="295059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2825026" y="2780062"/>
            <a:ext cx="2950599" cy="29505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504149" y="2780060"/>
            <a:ext cx="2950599" cy="2950599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644014" y="5856370"/>
            <a:ext cx="4635777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611086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2366057" y="66484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6801600" y="5854026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804346" y="6733379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7559317" y="664611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1961877" y="5856370"/>
            <a:ext cx="4676895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59179" y="6735723"/>
            <a:ext cx="4702628" cy="2143030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2714150" y="664845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257107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7736150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2901225" y="3844516"/>
            <a:ext cx="2798199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0873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4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5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9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34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75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4350"/>
                            </p:stCondLst>
                            <p:childTnLst>
                              <p:par>
                                <p:cTn id="1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3" grpId="1" animBg="1"/>
      <p:bldP spid="54" grpId="0" animBg="1"/>
      <p:bldP spid="54" grpId="1" animBg="1"/>
      <p:bldP spid="56" grpId="0" animBg="1"/>
      <p:bldP spid="56" grpId="1" animBg="1"/>
      <p:bldP spid="49" grpId="0" animBg="1"/>
      <p:bldP spid="49" grpId="1" animBg="1"/>
      <p:bldP spid="50" grpId="0" animBg="1"/>
      <p:bldP spid="50" grpId="1" animBg="1"/>
      <p:bldP spid="52" grpId="0" animBg="1"/>
      <p:bldP spid="52" grpId="1" animBg="1"/>
      <p:bldP spid="10" grpId="0" animBg="1"/>
      <p:bldP spid="10" grpId="1" animBg="1"/>
      <p:bldP spid="12" grpId="0" animBg="1"/>
      <p:bldP spid="12" grpId="1" animBg="1"/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Icon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889851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663546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図プレースホルダー 12"/>
          <p:cNvSpPr>
            <a:spLocks noGrp="1"/>
          </p:cNvSpPr>
          <p:nvPr>
            <p:ph type="pic" sz="quarter" idx="28" hasCustomPrompt="1"/>
          </p:nvPr>
        </p:nvSpPr>
        <p:spPr>
          <a:xfrm>
            <a:off x="12375884" y="27948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901713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図プレースホルダー 12"/>
          <p:cNvSpPr>
            <a:spLocks noGrp="1"/>
          </p:cNvSpPr>
          <p:nvPr>
            <p:ph type="pic" sz="quarter" idx="34" hasCustomPrompt="1"/>
          </p:nvPr>
        </p:nvSpPr>
        <p:spPr>
          <a:xfrm>
            <a:off x="664732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図プレースホルダー 12"/>
          <p:cNvSpPr>
            <a:spLocks noGrp="1"/>
          </p:cNvSpPr>
          <p:nvPr>
            <p:ph type="pic" sz="quarter" idx="37" hasCustomPrompt="1"/>
          </p:nvPr>
        </p:nvSpPr>
        <p:spPr>
          <a:xfrm>
            <a:off x="12387746" y="6043545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8054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8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6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200"/>
                            </p:stCondLst>
                            <p:childTnLst>
                              <p:par>
                                <p:cTn id="7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39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4550"/>
                            </p:stCondLst>
                            <p:childTnLst>
                              <p:par>
                                <p:cTn id="10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300"/>
                            </p:stCondLst>
                            <p:childTnLst>
                              <p:par>
                                <p:cTn id="1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5900"/>
                            </p:stCondLst>
                            <p:childTnLst>
                              <p:par>
                                <p:cTn id="1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6650"/>
                            </p:stCondLst>
                            <p:childTnLst>
                              <p:par>
                                <p:cTn id="1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7250"/>
                            </p:stCondLst>
                            <p:childTnLst>
                              <p:par>
                                <p:cTn id="17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000"/>
                            </p:stCondLst>
                            <p:childTnLst>
                              <p:par>
                                <p:cTn id="1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/>
      <p:bldP spid="20" grpId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1" grpId="0"/>
      <p:bldP spid="41" grpId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6" grpId="0"/>
      <p:bldP spid="46" grpId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1" grpId="0"/>
      <p:bldP spid="51" grpId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6" grpId="0"/>
      <p:bldP spid="56" grpId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1" grpId="0"/>
      <p:bldP spid="61" grpId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numeric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574254" y="2479204"/>
            <a:ext cx="1183534" cy="118353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1</a:t>
            </a:r>
            <a:endParaRPr kumimoji="1" lang="ja-JP" altLang="en-US" sz="3600" dirty="0"/>
          </a:p>
        </p:txBody>
      </p: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kumimoji="1" lang="en-US" altLang="ja-JP" sz="2400" i="1" kern="1200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807154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833637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77653" y="351645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円/楕円 30"/>
          <p:cNvSpPr/>
          <p:nvPr userDrawn="1"/>
        </p:nvSpPr>
        <p:spPr>
          <a:xfrm>
            <a:off x="6319867" y="2479204"/>
            <a:ext cx="1183534" cy="1183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2</a:t>
            </a:r>
            <a:endParaRPr kumimoji="1" lang="ja-JP" altLang="en-US" sz="3600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55276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57925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7723266" y="351645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12060287" y="2479204"/>
            <a:ext cx="1183534" cy="1183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3</a:t>
            </a:r>
            <a:endParaRPr kumimoji="1" lang="ja-JP" altLang="en-US" sz="3600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293187" y="2724362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319670" y="3603715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13463686" y="3516450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円/楕円 49"/>
          <p:cNvSpPr/>
          <p:nvPr userDrawn="1"/>
        </p:nvSpPr>
        <p:spPr>
          <a:xfrm>
            <a:off x="586116" y="5727948"/>
            <a:ext cx="1183534" cy="1183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4</a:t>
            </a:r>
            <a:endParaRPr kumimoji="1" lang="ja-JP" altLang="en-US" sz="3600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819016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845499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1989515" y="676519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円/楕円 54"/>
          <p:cNvSpPr/>
          <p:nvPr userDrawn="1"/>
        </p:nvSpPr>
        <p:spPr>
          <a:xfrm>
            <a:off x="6331729" y="5727948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5</a:t>
            </a:r>
            <a:endParaRPr kumimoji="1" lang="ja-JP" altLang="en-US" sz="3600" dirty="0"/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56462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59111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7735128" y="676519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2072149" y="5727948"/>
            <a:ext cx="1183534" cy="1183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3600" dirty="0"/>
              <a:t>6</a:t>
            </a:r>
            <a:endParaRPr kumimoji="1" lang="ja-JP" altLang="en-US" sz="3600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3305049" y="5973106"/>
            <a:ext cx="4270738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39" hasCustomPrompt="1"/>
          </p:nvPr>
        </p:nvSpPr>
        <p:spPr>
          <a:xfrm>
            <a:off x="13331532" y="6852459"/>
            <a:ext cx="4308618" cy="197183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3475548" y="676519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03488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5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95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55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900"/>
                            </p:stCondLst>
                            <p:childTnLst>
                              <p:par>
                                <p:cTn id="10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650"/>
                            </p:stCondLst>
                            <p:childTnLst>
                              <p:par>
                                <p:cTn id="1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7250"/>
                            </p:stCondLst>
                            <p:childTnLst>
                              <p:par>
                                <p:cTn id="1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7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8000"/>
                            </p:stCondLst>
                            <p:childTnLst>
                              <p:par>
                                <p:cTn id="1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animBg="1"/>
      <p:bldP spid="31" grpId="1" animBg="1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animBg="1"/>
      <p:bldP spid="45" grpId="1" animBg="1"/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animBg="1"/>
      <p:bldP spid="50" grpId="1" animBg="1"/>
      <p:bldP spid="5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 animBg="1"/>
      <p:bldP spid="55" grpId="1" animBg="1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animBg="1"/>
      <p:bldP spid="60" grpId="0" animBg="1"/>
      <p:bldP spid="60" grpId="1" animBg="1"/>
      <p:bldP spid="6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38"/>
          <p:cNvSpPr/>
          <p:nvPr userDrawn="1"/>
        </p:nvSpPr>
        <p:spPr>
          <a:xfrm>
            <a:off x="6297509" y="673148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0" name="円/楕円 39"/>
          <p:cNvSpPr/>
          <p:nvPr userDrawn="1"/>
        </p:nvSpPr>
        <p:spPr>
          <a:xfrm>
            <a:off x="2067923" y="3222046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465789" y="381494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904038" y="3097899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067923" y="3222046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71779" y="307803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5" name="円/楕円 44"/>
          <p:cNvSpPr/>
          <p:nvPr userDrawn="1"/>
        </p:nvSpPr>
        <p:spPr>
          <a:xfrm>
            <a:off x="2149865" y="3125836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6" name="円/楕円 45"/>
          <p:cNvSpPr/>
          <p:nvPr userDrawn="1"/>
        </p:nvSpPr>
        <p:spPr>
          <a:xfrm>
            <a:off x="7300185" y="634733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011062" y="4280927"/>
            <a:ext cx="8732894" cy="386702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155077" y="409753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011061" y="3129723"/>
            <a:ext cx="8732894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819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600"/>
                            </p:stCondLst>
                            <p:childTnLst>
                              <p:par>
                                <p:cTn id="80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200"/>
                            </p:stCondLst>
                            <p:childTnLst>
                              <p:par>
                                <p:cTn id="8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円/楕円 39"/>
          <p:cNvSpPr/>
          <p:nvPr userDrawn="1"/>
        </p:nvSpPr>
        <p:spPr>
          <a:xfrm>
            <a:off x="4458345" y="3412627"/>
            <a:ext cx="4022085" cy="402208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1" name="円/楕円 40"/>
          <p:cNvSpPr/>
          <p:nvPr userDrawn="1"/>
        </p:nvSpPr>
        <p:spPr>
          <a:xfrm>
            <a:off x="2445722" y="6065022"/>
            <a:ext cx="2917180" cy="291718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869641" y="2792663"/>
            <a:ext cx="3079949" cy="307994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0" name="円/楕円 29"/>
          <p:cNvSpPr/>
          <p:nvPr userDrawn="1"/>
        </p:nvSpPr>
        <p:spPr>
          <a:xfrm>
            <a:off x="7175549" y="7260833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31" name="円/楕円 30"/>
          <p:cNvSpPr/>
          <p:nvPr userDrawn="1"/>
        </p:nvSpPr>
        <p:spPr>
          <a:xfrm>
            <a:off x="1574220" y="6165309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768041" y="2685392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4379821" y="3328309"/>
            <a:ext cx="3976216" cy="3976216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2409803" y="6018154"/>
            <a:ext cx="2843075" cy="2843075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03945" y="53164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3" name="円/楕円 32"/>
          <p:cNvSpPr/>
          <p:nvPr userDrawn="1"/>
        </p:nvSpPr>
        <p:spPr>
          <a:xfrm>
            <a:off x="2064474" y="5656588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6367929" y="7855916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3600000">
            <a:off x="9163259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アーチ 21"/>
          <p:cNvSpPr/>
          <p:nvPr userDrawn="1"/>
        </p:nvSpPr>
        <p:spPr>
          <a:xfrm rot="6618510">
            <a:off x="9279847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020638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706654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アーチ 35"/>
          <p:cNvSpPr/>
          <p:nvPr userDrawn="1"/>
        </p:nvSpPr>
        <p:spPr>
          <a:xfrm rot="3600000">
            <a:off x="9163259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7" name="アーチ 36"/>
          <p:cNvSpPr/>
          <p:nvPr userDrawn="1"/>
        </p:nvSpPr>
        <p:spPr>
          <a:xfrm rot="6618510">
            <a:off x="9279847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020638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706654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5394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5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4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4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4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4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4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31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3850"/>
                            </p:stCondLst>
                            <p:childTnLst>
                              <p:par>
                                <p:cTn id="1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950"/>
                            </p:stCondLst>
                            <p:childTnLst>
                              <p:par>
                                <p:cTn id="1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1" grpId="0" animBg="1"/>
      <p:bldP spid="41" grpId="1" animBg="1"/>
      <p:bldP spid="5" grpId="0" animBg="1"/>
      <p:bldP spid="5" grpId="1" animBg="1"/>
      <p:bldP spid="30" grpId="0" animBg="1"/>
      <p:bldP spid="30" grpId="1" animBg="1"/>
      <p:bldP spid="31" grpId="0" animBg="1"/>
      <p:bldP spid="3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1" grpId="1" animBg="1"/>
      <p:bldP spid="14" grpId="0" animBg="1"/>
      <p:bldP spid="14" grpId="1" animBg="1"/>
      <p:bldP spid="17" grpId="0" animBg="1"/>
      <p:bldP spid="17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21" grpId="0" animBg="1"/>
      <p:bldP spid="21" grpId="1" animBg="1"/>
      <p:bldP spid="22" grpId="0" animBg="1"/>
      <p:bldP spid="22" grpId="1" animBg="1"/>
      <p:bldP spid="23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6" grpId="1" animBg="1"/>
      <p:bldP spid="37" grpId="0" animBg="1"/>
      <p:bldP spid="37" grpId="1" animBg="1"/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円/楕円 65"/>
          <p:cNvSpPr/>
          <p:nvPr userDrawn="1"/>
        </p:nvSpPr>
        <p:spPr>
          <a:xfrm>
            <a:off x="9664871" y="2437214"/>
            <a:ext cx="1756228" cy="175622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045031" y="5921829"/>
            <a:ext cx="1756228" cy="175622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9519784" y="3626742"/>
            <a:ext cx="8766629" cy="3753773"/>
          </a:xfr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940796" y="651338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7271656"/>
            <a:ext cx="6086591" cy="2119087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9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647831" y="2696964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509009" y="7467596"/>
            <a:ext cx="7762991" cy="163286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632513"/>
            <a:ext cx="8766629" cy="3753773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5" name="円/楕円 64"/>
          <p:cNvSpPr/>
          <p:nvPr userDrawn="1"/>
        </p:nvSpPr>
        <p:spPr>
          <a:xfrm>
            <a:off x="540658" y="7173684"/>
            <a:ext cx="1008745" cy="100874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7" name="円/楕円 66"/>
          <p:cNvSpPr/>
          <p:nvPr userDrawn="1"/>
        </p:nvSpPr>
        <p:spPr>
          <a:xfrm>
            <a:off x="11165457" y="1867529"/>
            <a:ext cx="878114" cy="878114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正方形/長方形 11"/>
          <p:cNvSpPr/>
          <p:nvPr userDrawn="1"/>
        </p:nvSpPr>
        <p:spPr>
          <a:xfrm>
            <a:off x="0" y="6386286"/>
            <a:ext cx="8766630" cy="94343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68" name="正方形/長方形 67"/>
          <p:cNvSpPr/>
          <p:nvPr userDrawn="1"/>
        </p:nvSpPr>
        <p:spPr>
          <a:xfrm>
            <a:off x="9519784" y="3531926"/>
            <a:ext cx="8766630" cy="9434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902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00"/>
                            </p:stCondLst>
                            <p:childTnLst>
                              <p:par>
                                <p:cTn id="4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45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6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6" grpId="1" animBg="1"/>
      <p:bldP spid="11" grpId="0" animBg="1"/>
      <p:bldP spid="11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8" grpId="0" animBg="1"/>
      <p:bldP spid="55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65" grpId="0" animBg="1"/>
      <p:bldP spid="65" grpId="1" animBg="1"/>
      <p:bldP spid="67" grpId="0" animBg="1"/>
      <p:bldP spid="67" grpId="1" animBg="1"/>
      <p:bldP spid="12" grpId="0" animBg="1"/>
      <p:bldP spid="68" grpId="0" animBg="1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711785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7216846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7115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71178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7219190"/>
            <a:ext cx="3715678" cy="1643461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7117857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3293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5197920" y="6482962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3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362903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2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527887" y="6485306"/>
            <a:ext cx="3715678" cy="573935"/>
          </a:xfrm>
        </p:spPr>
        <p:txBody>
          <a:bodyPr anchor="t">
            <a:noAutofit/>
          </a:bodyPr>
          <a:lstStyle>
            <a:lvl1pPr algn="ctr">
              <a:defRPr sz="1800" i="1" baseline="0">
                <a:solidFill>
                  <a:schemeClr val="accent4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8005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4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5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50"/>
                            </p:stCondLst>
                            <p:childTnLst>
                              <p:par>
                                <p:cTn id="1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50"/>
                            </p:stCondLst>
                            <p:childTnLst>
                              <p:par>
                                <p:cTn id="12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1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100"/>
                            </p:stCondLst>
                            <p:childTnLst>
                              <p:par>
                                <p:cTn id="15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600"/>
                            </p:stCondLst>
                            <p:childTnLst>
                              <p:par>
                                <p:cTn id="1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0100"/>
                            </p:stCondLst>
                            <p:childTnLst>
                              <p:par>
                                <p:cTn id="1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382135" y="2742860"/>
            <a:ext cx="3152799" cy="315279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218250" y="2618713"/>
            <a:ext cx="3152799" cy="315279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5399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5539138" y="2742860"/>
            <a:ext cx="3152799" cy="3152799"/>
          </a:xfrm>
          <a:prstGeom prst="ellipse">
            <a:avLst/>
          </a:prstGeom>
          <a:solidFill>
            <a:schemeClr val="accent3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5375253" y="2618713"/>
            <a:ext cx="3152799" cy="315279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5511002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3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9696141" y="2742860"/>
            <a:ext cx="3152799" cy="3152799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9532256" y="2618713"/>
            <a:ext cx="3152799" cy="315279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9668005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2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13853145" y="2742860"/>
            <a:ext cx="3152799" cy="3152799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3689260" y="2618713"/>
            <a:ext cx="3152799" cy="315279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3825009" y="2700656"/>
            <a:ext cx="3063073" cy="306307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4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82803" y="5988137"/>
            <a:ext cx="397763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3528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72944" y="668053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020318" y="5985793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5200268" y="6779524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5437927" y="6678191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190501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365251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9602910" y="6680535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360684" y="5988137"/>
            <a:ext cx="4012911" cy="720080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530235" y="6781868"/>
            <a:ext cx="3715678" cy="1898306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3767894" y="6680535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51170" y="9432788"/>
            <a:ext cx="1080120" cy="547688"/>
          </a:xfr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4417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95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6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50"/>
                            </p:stCondLst>
                            <p:childTnLst>
                              <p:par>
                                <p:cTn id="10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50"/>
                            </p:stCondLst>
                            <p:childTnLst>
                              <p:par>
                                <p:cTn id="1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65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7600"/>
                            </p:stCondLst>
                            <p:childTnLst>
                              <p:par>
                                <p:cTn id="1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8100"/>
                            </p:stCondLst>
                            <p:childTnLst>
                              <p:par>
                                <p:cTn id="14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3600000">
            <a:off x="1165671" y="351033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アーチ 12"/>
          <p:cNvSpPr/>
          <p:nvPr userDrawn="1"/>
        </p:nvSpPr>
        <p:spPr>
          <a:xfrm rot="6618510">
            <a:off x="1282259" y="362691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374580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4451978"/>
            <a:ext cx="13938025" cy="322782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09533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13" grpId="0" animBg="1"/>
      <p:bldP spid="13" grpId="1" animBg="1"/>
      <p:bldP spid="1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sonal ski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4684657" y="5560522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0" name="円/楕円 9"/>
          <p:cNvSpPr/>
          <p:nvPr userDrawn="1"/>
        </p:nvSpPr>
        <p:spPr>
          <a:xfrm>
            <a:off x="5706494" y="6515035"/>
            <a:ext cx="405980" cy="40598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1357412" y="2815601"/>
            <a:ext cx="4163054" cy="4163054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96836" y="2898945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193527" y="2691454"/>
            <a:ext cx="4163054" cy="416305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329275" y="2815600"/>
            <a:ext cx="4044577" cy="4044577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円/楕円 15"/>
          <p:cNvSpPr/>
          <p:nvPr userDrawn="1"/>
        </p:nvSpPr>
        <p:spPr>
          <a:xfrm>
            <a:off x="627840" y="2220419"/>
            <a:ext cx="565687" cy="56568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541846" y="7178630"/>
            <a:ext cx="5663368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99793" y="7802411"/>
            <a:ext cx="5147474" cy="573935"/>
          </a:xfrm>
        </p:spPr>
        <p:txBody>
          <a:bodyPr anchor="t">
            <a:noAutofit/>
          </a:bodyPr>
          <a:lstStyle>
            <a:lvl1pPr algn="ctr">
              <a:defRPr sz="2000" i="1" baseline="0">
                <a:solidFill>
                  <a:schemeClr val="accent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185744" y="2506652"/>
            <a:ext cx="56279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212228" y="3386005"/>
            <a:ext cx="5586604" cy="217451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6356244" y="3298740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6356244" y="5763825"/>
            <a:ext cx="829194" cy="82919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6484144" y="5891725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6356243" y="6831797"/>
            <a:ext cx="829194" cy="82919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12"/>
          <p:cNvSpPr>
            <a:spLocks noGrp="1"/>
          </p:cNvSpPr>
          <p:nvPr>
            <p:ph type="pic" sz="quarter" idx="32" hasCustomPrompt="1"/>
          </p:nvPr>
        </p:nvSpPr>
        <p:spPr>
          <a:xfrm>
            <a:off x="6484143" y="6959697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356244" y="7899770"/>
            <a:ext cx="829194" cy="829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12"/>
          <p:cNvSpPr>
            <a:spLocks noGrp="1"/>
          </p:cNvSpPr>
          <p:nvPr>
            <p:ph type="pic" sz="quarter" idx="33" hasCustomPrompt="1"/>
          </p:nvPr>
        </p:nvSpPr>
        <p:spPr>
          <a:xfrm>
            <a:off x="6484144" y="8027670"/>
            <a:ext cx="573395" cy="57339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7185438" y="5818382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7185438" y="6886354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7185438" y="7954327"/>
            <a:ext cx="4629197" cy="720080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7" hasCustomPrompt="1"/>
          </p:nvPr>
        </p:nvSpPr>
        <p:spPr>
          <a:xfrm>
            <a:off x="11978303" y="2503262"/>
            <a:ext cx="5061477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12148803" y="329535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38" hasCustomPrompt="1"/>
          </p:nvPr>
        </p:nvSpPr>
        <p:spPr>
          <a:xfrm>
            <a:off x="11968545" y="3606078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7" name="グループ化 96"/>
          <p:cNvGrpSpPr/>
          <p:nvPr userDrawn="1"/>
        </p:nvGrpSpPr>
        <p:grpSpPr>
          <a:xfrm>
            <a:off x="12099171" y="4206974"/>
            <a:ext cx="5138100" cy="430805"/>
            <a:chOff x="12418479" y="4395656"/>
            <a:chExt cx="5138100" cy="430805"/>
          </a:xfrm>
        </p:grpSpPr>
        <p:sp>
          <p:nvSpPr>
            <p:cNvPr id="37" name="円/楕円 36"/>
            <p:cNvSpPr/>
            <p:nvPr userDrawn="1"/>
          </p:nvSpPr>
          <p:spPr>
            <a:xfrm>
              <a:off x="12418479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12941512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13464545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3987578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1" name="円/楕円 40"/>
            <p:cNvSpPr/>
            <p:nvPr userDrawn="1"/>
          </p:nvSpPr>
          <p:spPr>
            <a:xfrm>
              <a:off x="14510611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2" name="円/楕円 41"/>
            <p:cNvSpPr/>
            <p:nvPr userDrawn="1"/>
          </p:nvSpPr>
          <p:spPr>
            <a:xfrm>
              <a:off x="15556677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3" name="円/楕円 42"/>
            <p:cNvSpPr/>
            <p:nvPr userDrawn="1"/>
          </p:nvSpPr>
          <p:spPr>
            <a:xfrm>
              <a:off x="16079710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43"/>
            <p:cNvSpPr/>
            <p:nvPr userDrawn="1"/>
          </p:nvSpPr>
          <p:spPr>
            <a:xfrm>
              <a:off x="1712577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5" name="円/楕円 44"/>
            <p:cNvSpPr/>
            <p:nvPr userDrawn="1"/>
          </p:nvSpPr>
          <p:spPr>
            <a:xfrm>
              <a:off x="15033644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16602743" y="4395656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1" name="テキスト プレースホルダー 6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1968545" y="4912576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8" name="グループ化 97"/>
          <p:cNvGrpSpPr/>
          <p:nvPr userDrawn="1"/>
        </p:nvGrpSpPr>
        <p:grpSpPr>
          <a:xfrm>
            <a:off x="12099171" y="5513472"/>
            <a:ext cx="5138100" cy="430805"/>
            <a:chOff x="12418479" y="5702154"/>
            <a:chExt cx="5138100" cy="430805"/>
          </a:xfrm>
        </p:grpSpPr>
        <p:sp>
          <p:nvSpPr>
            <p:cNvPr id="63" name="円/楕円 62"/>
            <p:cNvSpPr/>
            <p:nvPr userDrawn="1"/>
          </p:nvSpPr>
          <p:spPr>
            <a:xfrm>
              <a:off x="12418479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4" name="円/楕円 63"/>
            <p:cNvSpPr/>
            <p:nvPr userDrawn="1"/>
          </p:nvSpPr>
          <p:spPr>
            <a:xfrm>
              <a:off x="12941512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5" name="円/楕円 64"/>
            <p:cNvSpPr/>
            <p:nvPr userDrawn="1"/>
          </p:nvSpPr>
          <p:spPr>
            <a:xfrm>
              <a:off x="13464545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65"/>
            <p:cNvSpPr/>
            <p:nvPr userDrawn="1"/>
          </p:nvSpPr>
          <p:spPr>
            <a:xfrm>
              <a:off x="13987578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7" name="円/楕円 66"/>
            <p:cNvSpPr/>
            <p:nvPr userDrawn="1"/>
          </p:nvSpPr>
          <p:spPr>
            <a:xfrm>
              <a:off x="14510611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8" name="円/楕円 67"/>
            <p:cNvSpPr/>
            <p:nvPr userDrawn="1"/>
          </p:nvSpPr>
          <p:spPr>
            <a:xfrm>
              <a:off x="15556677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9" name="円/楕円 68"/>
            <p:cNvSpPr/>
            <p:nvPr userDrawn="1"/>
          </p:nvSpPr>
          <p:spPr>
            <a:xfrm>
              <a:off x="16079710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69"/>
            <p:cNvSpPr/>
            <p:nvPr userDrawn="1"/>
          </p:nvSpPr>
          <p:spPr>
            <a:xfrm>
              <a:off x="1712577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1" name="円/楕円 70"/>
            <p:cNvSpPr/>
            <p:nvPr userDrawn="1"/>
          </p:nvSpPr>
          <p:spPr>
            <a:xfrm>
              <a:off x="15033644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円/楕円 71"/>
            <p:cNvSpPr/>
            <p:nvPr userDrawn="1"/>
          </p:nvSpPr>
          <p:spPr>
            <a:xfrm>
              <a:off x="16602743" y="5702154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1968545" y="6219074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99" name="グループ化 98"/>
          <p:cNvGrpSpPr/>
          <p:nvPr userDrawn="1"/>
        </p:nvGrpSpPr>
        <p:grpSpPr>
          <a:xfrm>
            <a:off x="12099171" y="6819970"/>
            <a:ext cx="5138100" cy="430805"/>
            <a:chOff x="12418479" y="7008652"/>
            <a:chExt cx="5138100" cy="430805"/>
          </a:xfrm>
        </p:grpSpPr>
        <p:sp>
          <p:nvSpPr>
            <p:cNvPr id="75" name="円/楕円 74"/>
            <p:cNvSpPr/>
            <p:nvPr userDrawn="1"/>
          </p:nvSpPr>
          <p:spPr>
            <a:xfrm>
              <a:off x="12418479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6" name="円/楕円 75"/>
            <p:cNvSpPr/>
            <p:nvPr userDrawn="1"/>
          </p:nvSpPr>
          <p:spPr>
            <a:xfrm>
              <a:off x="12941512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7" name="円/楕円 76"/>
            <p:cNvSpPr/>
            <p:nvPr userDrawn="1"/>
          </p:nvSpPr>
          <p:spPr>
            <a:xfrm>
              <a:off x="13464545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77"/>
            <p:cNvSpPr/>
            <p:nvPr userDrawn="1"/>
          </p:nvSpPr>
          <p:spPr>
            <a:xfrm>
              <a:off x="13987578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9" name="円/楕円 78"/>
            <p:cNvSpPr/>
            <p:nvPr userDrawn="1"/>
          </p:nvSpPr>
          <p:spPr>
            <a:xfrm>
              <a:off x="14510611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0" name="円/楕円 79"/>
            <p:cNvSpPr/>
            <p:nvPr userDrawn="1"/>
          </p:nvSpPr>
          <p:spPr>
            <a:xfrm>
              <a:off x="15556677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1" name="円/楕円 80"/>
            <p:cNvSpPr/>
            <p:nvPr userDrawn="1"/>
          </p:nvSpPr>
          <p:spPr>
            <a:xfrm>
              <a:off x="16079710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2" name="円/楕円 81"/>
            <p:cNvSpPr/>
            <p:nvPr userDrawn="1"/>
          </p:nvSpPr>
          <p:spPr>
            <a:xfrm>
              <a:off x="1712577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3" name="円/楕円 82"/>
            <p:cNvSpPr/>
            <p:nvPr userDrawn="1"/>
          </p:nvSpPr>
          <p:spPr>
            <a:xfrm>
              <a:off x="15033644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4" name="円/楕円 83"/>
            <p:cNvSpPr/>
            <p:nvPr userDrawn="1"/>
          </p:nvSpPr>
          <p:spPr>
            <a:xfrm>
              <a:off x="16602743" y="7008652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5" name="テキスト プレースホルダー 6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1968545" y="7525572"/>
            <a:ext cx="5147474" cy="573935"/>
          </a:xfrm>
        </p:spPr>
        <p:txBody>
          <a:bodyPr anchor="t">
            <a:noAutofit/>
          </a:bodyPr>
          <a:lstStyle>
            <a:lvl1pPr algn="l">
              <a:defRPr sz="2000" i="1" baseline="0"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2099171" y="8126468"/>
            <a:ext cx="5138100" cy="430805"/>
            <a:chOff x="12418479" y="8315150"/>
            <a:chExt cx="5138100" cy="430805"/>
          </a:xfrm>
        </p:grpSpPr>
        <p:sp>
          <p:nvSpPr>
            <p:cNvPr id="87" name="円/楕円 86"/>
            <p:cNvSpPr/>
            <p:nvPr userDrawn="1"/>
          </p:nvSpPr>
          <p:spPr>
            <a:xfrm>
              <a:off x="12418479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8" name="円/楕円 87"/>
            <p:cNvSpPr/>
            <p:nvPr userDrawn="1"/>
          </p:nvSpPr>
          <p:spPr>
            <a:xfrm>
              <a:off x="12941512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9" name="円/楕円 88"/>
            <p:cNvSpPr/>
            <p:nvPr userDrawn="1"/>
          </p:nvSpPr>
          <p:spPr>
            <a:xfrm>
              <a:off x="13464545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0" name="円/楕円 89"/>
            <p:cNvSpPr/>
            <p:nvPr userDrawn="1"/>
          </p:nvSpPr>
          <p:spPr>
            <a:xfrm>
              <a:off x="13987578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1" name="円/楕円 90"/>
            <p:cNvSpPr/>
            <p:nvPr userDrawn="1"/>
          </p:nvSpPr>
          <p:spPr>
            <a:xfrm>
              <a:off x="14510611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2" name="円/楕円 91"/>
            <p:cNvSpPr/>
            <p:nvPr userDrawn="1"/>
          </p:nvSpPr>
          <p:spPr>
            <a:xfrm>
              <a:off x="15556677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3" name="円/楕円 92"/>
            <p:cNvSpPr/>
            <p:nvPr userDrawn="1"/>
          </p:nvSpPr>
          <p:spPr>
            <a:xfrm>
              <a:off x="16079710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4" name="円/楕円 93"/>
            <p:cNvSpPr/>
            <p:nvPr userDrawn="1"/>
          </p:nvSpPr>
          <p:spPr>
            <a:xfrm>
              <a:off x="1712577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5" name="円/楕円 94"/>
            <p:cNvSpPr/>
            <p:nvPr userDrawn="1"/>
          </p:nvSpPr>
          <p:spPr>
            <a:xfrm>
              <a:off x="15033644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96" name="円/楕円 95"/>
            <p:cNvSpPr/>
            <p:nvPr userDrawn="1"/>
          </p:nvSpPr>
          <p:spPr>
            <a:xfrm>
              <a:off x="16602743" y="8315150"/>
              <a:ext cx="430805" cy="430805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268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600"/>
                            </p:stCondLst>
                            <p:childTnLst>
                              <p:par>
                                <p:cTn id="10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2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0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3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6800"/>
                            </p:stCondLst>
                            <p:childTnLst>
                              <p:par>
                                <p:cTn id="1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40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8000"/>
                            </p:stCondLst>
                            <p:childTnLst>
                              <p:par>
                                <p:cTn id="1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8500"/>
                            </p:stCondLst>
                            <p:childTnLst>
                              <p:par>
                                <p:cTn id="1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9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9000"/>
                            </p:stCondLst>
                            <p:childTnLst>
                              <p:par>
                                <p:cTn id="1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6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9500"/>
                            </p:stCondLst>
                            <p:childTnLst>
                              <p:par>
                                <p:cTn id="1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3" dur="500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6" grpId="0" animBg="1"/>
      <p:bldP spid="16" grpId="1" animBg="1"/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0" y="5533873"/>
            <a:ext cx="18286413" cy="136071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6508" y="5533873"/>
            <a:ext cx="2871934" cy="1360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5438932" y="5533871"/>
            <a:ext cx="2847482" cy="13607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1290994" y="5533871"/>
            <a:ext cx="4160968" cy="1360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7047864" y="5533871"/>
            <a:ext cx="4160968" cy="13607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886896" y="5533872"/>
            <a:ext cx="4160968" cy="1360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573641" y="5297107"/>
            <a:ext cx="609600" cy="609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6743064" y="5297107"/>
            <a:ext cx="609600" cy="609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928464" y="5297107"/>
            <a:ext cx="609600" cy="609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5108578" y="5297107"/>
            <a:ext cx="609600" cy="609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656175" y="4534744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04304" y="3852575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04304" y="2428968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1258261" y="37888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825598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773727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5427684" y="73787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4773727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10998" y="4512972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959127" y="3830803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959127" y="2407196"/>
            <a:ext cx="4548274" cy="123456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9613084" y="3767111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4215755" y="5961947"/>
            <a:ext cx="2444532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63884" y="6629607"/>
            <a:ext cx="454827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3817841" y="737871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63884" y="7581347"/>
            <a:ext cx="4548274" cy="123456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3203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istory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アーチ 4"/>
          <p:cNvSpPr/>
          <p:nvPr userDrawn="1"/>
        </p:nvSpPr>
        <p:spPr>
          <a:xfrm rot="4617169">
            <a:off x="588794" y="5409182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5922288"/>
            <a:ext cx="62736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 rot="5400000">
            <a:off x="188522" y="4473913"/>
            <a:ext cx="1906939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1014991" y="3416303"/>
            <a:ext cx="254000" cy="25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 flipV="1">
            <a:off x="908574" y="5735600"/>
            <a:ext cx="419097" cy="41909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 flipV="1">
            <a:off x="1327671" y="5922288"/>
            <a:ext cx="2545830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アーチ 4"/>
          <p:cNvSpPr/>
          <p:nvPr userDrawn="1"/>
        </p:nvSpPr>
        <p:spPr>
          <a:xfrm rot="16982831" flipV="1">
            <a:off x="3836818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41" name="正方形/長方形 40"/>
          <p:cNvSpPr/>
          <p:nvPr userDrawn="1"/>
        </p:nvSpPr>
        <p:spPr>
          <a:xfrm rot="16200000" flipV="1">
            <a:off x="3436546" y="7365351"/>
            <a:ext cx="1906939" cy="4571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 flipV="1">
            <a:off x="4263015" y="8214680"/>
            <a:ext cx="254000" cy="254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円/楕円 47"/>
          <p:cNvSpPr/>
          <p:nvPr userDrawn="1"/>
        </p:nvSpPr>
        <p:spPr>
          <a:xfrm>
            <a:off x="4161415" y="5734608"/>
            <a:ext cx="419097" cy="41909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正方形/長方形 48"/>
          <p:cNvSpPr/>
          <p:nvPr userDrawn="1"/>
        </p:nvSpPr>
        <p:spPr>
          <a:xfrm>
            <a:off x="4580512" y="5921298"/>
            <a:ext cx="254583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アーチ 4"/>
          <p:cNvSpPr/>
          <p:nvPr userDrawn="1"/>
        </p:nvSpPr>
        <p:spPr>
          <a:xfrm rot="4617169">
            <a:off x="7089659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1" name="正方形/長方形 50"/>
          <p:cNvSpPr/>
          <p:nvPr userDrawn="1"/>
        </p:nvSpPr>
        <p:spPr>
          <a:xfrm rot="5400000">
            <a:off x="6689387" y="4478235"/>
            <a:ext cx="190693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/>
          <p:nvPr userDrawn="1"/>
        </p:nvSpPr>
        <p:spPr>
          <a:xfrm>
            <a:off x="7515856" y="3420625"/>
            <a:ext cx="254000" cy="254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円/楕円 53"/>
          <p:cNvSpPr/>
          <p:nvPr userDrawn="1"/>
        </p:nvSpPr>
        <p:spPr>
          <a:xfrm flipV="1">
            <a:off x="7420581" y="5735600"/>
            <a:ext cx="419097" cy="41909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正方形/長方形 54"/>
          <p:cNvSpPr/>
          <p:nvPr userDrawn="1"/>
        </p:nvSpPr>
        <p:spPr>
          <a:xfrm flipV="1">
            <a:off x="7839678" y="5922288"/>
            <a:ext cx="254583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アーチ 4"/>
          <p:cNvSpPr/>
          <p:nvPr userDrawn="1"/>
        </p:nvSpPr>
        <p:spPr>
          <a:xfrm rot="16982831" flipV="1">
            <a:off x="10348825" y="5396259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7" name="正方形/長方形 56"/>
          <p:cNvSpPr/>
          <p:nvPr userDrawn="1"/>
        </p:nvSpPr>
        <p:spPr>
          <a:xfrm rot="16200000" flipV="1">
            <a:off x="9948553" y="7365351"/>
            <a:ext cx="1906939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 flipV="1">
            <a:off x="10775022" y="8214680"/>
            <a:ext cx="254000" cy="254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円/楕円 59"/>
          <p:cNvSpPr/>
          <p:nvPr userDrawn="1"/>
        </p:nvSpPr>
        <p:spPr>
          <a:xfrm>
            <a:off x="10673422" y="5734608"/>
            <a:ext cx="419097" cy="41909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正方形/長方形 60"/>
          <p:cNvSpPr/>
          <p:nvPr userDrawn="1"/>
        </p:nvSpPr>
        <p:spPr>
          <a:xfrm>
            <a:off x="11092519" y="5921298"/>
            <a:ext cx="2545830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アーチ 4"/>
          <p:cNvSpPr/>
          <p:nvPr userDrawn="1"/>
        </p:nvSpPr>
        <p:spPr>
          <a:xfrm rot="4617169">
            <a:off x="13601666" y="5413504"/>
            <a:ext cx="1060678" cy="1079542"/>
          </a:xfrm>
          <a:custGeom>
            <a:avLst/>
            <a:gdLst/>
            <a:ahLst/>
            <a:cxnLst/>
            <a:rect l="l" t="t" r="r" b="b"/>
            <a:pathLst>
              <a:path w="1060678" h="1079542">
                <a:moveTo>
                  <a:pt x="0" y="403821"/>
                </a:moveTo>
                <a:cubicBezTo>
                  <a:pt x="49928" y="204954"/>
                  <a:pt x="212205" y="48210"/>
                  <a:pt x="421631" y="9189"/>
                </a:cubicBezTo>
                <a:cubicBezTo>
                  <a:pt x="677346" y="-38457"/>
                  <a:pt x="930695" y="102950"/>
                  <a:pt x="1024375" y="345611"/>
                </a:cubicBezTo>
                <a:cubicBezTo>
                  <a:pt x="1118055" y="588272"/>
                  <a:pt x="1025447" y="863236"/>
                  <a:pt x="804051" y="999780"/>
                </a:cubicBezTo>
                <a:cubicBezTo>
                  <a:pt x="679200" y="1076781"/>
                  <a:pt x="533398" y="1097424"/>
                  <a:pt x="399074" y="1064336"/>
                </a:cubicBezTo>
                <a:lnTo>
                  <a:pt x="409963" y="1017346"/>
                </a:lnTo>
                <a:cubicBezTo>
                  <a:pt x="532246" y="1047467"/>
                  <a:pt x="664978" y="1028674"/>
                  <a:pt x="778638" y="958576"/>
                </a:cubicBezTo>
                <a:cubicBezTo>
                  <a:pt x="980188" y="834272"/>
                  <a:pt x="1064494" y="583956"/>
                  <a:pt x="979212" y="363047"/>
                </a:cubicBezTo>
                <a:cubicBezTo>
                  <a:pt x="893930" y="142138"/>
                  <a:pt x="663291" y="13407"/>
                  <a:pt x="430498" y="56782"/>
                </a:cubicBezTo>
                <a:cubicBezTo>
                  <a:pt x="240313" y="92218"/>
                  <a:pt x="92840" y="234299"/>
                  <a:pt x="47020" y="41471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3" name="正方形/長方形 62"/>
          <p:cNvSpPr/>
          <p:nvPr userDrawn="1"/>
        </p:nvSpPr>
        <p:spPr>
          <a:xfrm rot="5400000">
            <a:off x="13201394" y="4478235"/>
            <a:ext cx="1906939" cy="457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14027863" y="3420625"/>
            <a:ext cx="254000" cy="254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円/楕円 65"/>
          <p:cNvSpPr/>
          <p:nvPr userDrawn="1"/>
        </p:nvSpPr>
        <p:spPr>
          <a:xfrm flipV="1">
            <a:off x="13928051" y="5735600"/>
            <a:ext cx="419097" cy="4190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7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27671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334401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3" name="正方形/長方形 72"/>
          <p:cNvSpPr/>
          <p:nvPr userDrawn="1"/>
        </p:nvSpPr>
        <p:spPr>
          <a:xfrm>
            <a:off x="1477604" y="39285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291646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814278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7821008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正方形/長方形 76"/>
          <p:cNvSpPr/>
          <p:nvPr userDrawn="1"/>
        </p:nvSpPr>
        <p:spPr>
          <a:xfrm>
            <a:off x="7964211" y="392858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8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778253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2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24839" y="3270347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0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4331569" y="4025991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1" name="正方形/長方形 80"/>
          <p:cNvSpPr/>
          <p:nvPr userDrawn="1"/>
        </p:nvSpPr>
        <p:spPr>
          <a:xfrm>
            <a:off x="14474772" y="3928583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3288814" y="2688817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5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4580512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4587242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5" name="正方形/長方形 84"/>
          <p:cNvSpPr/>
          <p:nvPr userDrawn="1"/>
        </p:nvSpPr>
        <p:spPr>
          <a:xfrm>
            <a:off x="4730445" y="729080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19087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3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8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1096241" y="6632566"/>
            <a:ext cx="3678319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1102971" y="7388210"/>
            <a:ext cx="3678319" cy="123456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9" name="正方形/長方形 88"/>
          <p:cNvSpPr/>
          <p:nvPr userDrawn="1"/>
        </p:nvSpPr>
        <p:spPr>
          <a:xfrm>
            <a:off x="11246174" y="729080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10034816" y="8462885"/>
            <a:ext cx="1746409" cy="720080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4">
                    <a:lumMod val="50000"/>
                  </a:schemeClr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9999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 flipV="1">
            <a:off x="14347147" y="5922286"/>
            <a:ext cx="3939266" cy="4572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952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9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9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4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9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9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50"/>
                            </p:stCondLst>
                            <p:childTnLst>
                              <p:par>
                                <p:cTn id="7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3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8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3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800"/>
                            </p:stCondLst>
                            <p:childTnLst>
                              <p:par>
                                <p:cTn id="9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3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8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3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950"/>
                            </p:stCondLst>
                            <p:childTnLst>
                              <p:par>
                                <p:cTn id="11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27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32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7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4200"/>
                            </p:stCondLst>
                            <p:childTnLst>
                              <p:par>
                                <p:cTn id="1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4700"/>
                            </p:stCondLst>
                            <p:childTnLst>
                              <p:par>
                                <p:cTn id="1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5200"/>
                            </p:stCondLst>
                            <p:childTnLst>
                              <p:par>
                                <p:cTn id="1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700"/>
                            </p:stCondLst>
                            <p:childTnLst>
                              <p:par>
                                <p:cTn id="1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6350"/>
                            </p:stCondLst>
                            <p:childTnLst>
                              <p:par>
                                <p:cTn id="15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75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7100"/>
                            </p:stCondLst>
                            <p:childTnLst>
                              <p:par>
                                <p:cTn id="1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7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81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8600"/>
                            </p:stCondLst>
                            <p:childTnLst>
                              <p:par>
                                <p:cTn id="17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9100"/>
                            </p:stCondLst>
                            <p:childTnLst>
                              <p:par>
                                <p:cTn id="1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9600"/>
                            </p:stCondLst>
                            <p:childTnLst>
                              <p:par>
                                <p:cTn id="1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100"/>
                            </p:stCondLst>
                            <p:childTnLst>
                              <p:par>
                                <p:cTn id="1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4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750"/>
                            </p:stCondLst>
                            <p:childTnLst>
                              <p:par>
                                <p:cTn id="196" presetID="2" presetClass="entr" presetSubtype="2" decel="9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8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75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2" presetClass="entr" presetSubtype="2" decel="98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7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200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6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7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animBg="1"/>
      <p:bldP spid="7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78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animBg="1"/>
      <p:bldP spid="82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5" grpId="0" animBg="1"/>
      <p:bldP spid="86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2" decel="98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animBg="1"/>
      <p:bldP spid="90" grpId="0" build="p">
        <p:tmplLst>
          <p:tmpl lvl="1"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" y="3775955"/>
            <a:ext cx="18286412" cy="1947863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7"/>
          <p:cNvSpPr/>
          <p:nvPr userDrawn="1"/>
        </p:nvSpPr>
        <p:spPr>
          <a:xfrm>
            <a:off x="8043640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二等辺三角形 33"/>
          <p:cNvSpPr/>
          <p:nvPr userDrawn="1"/>
        </p:nvSpPr>
        <p:spPr>
          <a:xfrm rot="10800000">
            <a:off x="3503785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二等辺三角形 7"/>
          <p:cNvSpPr/>
          <p:nvPr userDrawn="1"/>
        </p:nvSpPr>
        <p:spPr>
          <a:xfrm>
            <a:off x="10853552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二等辺三角形 33"/>
          <p:cNvSpPr/>
          <p:nvPr userDrawn="1"/>
        </p:nvSpPr>
        <p:spPr>
          <a:xfrm rot="10800000">
            <a:off x="6313697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7"/>
          <p:cNvSpPr/>
          <p:nvPr userDrawn="1"/>
        </p:nvSpPr>
        <p:spPr>
          <a:xfrm>
            <a:off x="13663464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二等辺三角形 33"/>
          <p:cNvSpPr/>
          <p:nvPr userDrawn="1"/>
        </p:nvSpPr>
        <p:spPr>
          <a:xfrm rot="10800000">
            <a:off x="9123609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二等辺三角形 7"/>
          <p:cNvSpPr/>
          <p:nvPr userDrawn="1"/>
        </p:nvSpPr>
        <p:spPr>
          <a:xfrm>
            <a:off x="16473376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33"/>
          <p:cNvSpPr/>
          <p:nvPr userDrawn="1"/>
        </p:nvSpPr>
        <p:spPr>
          <a:xfrm rot="10800000">
            <a:off x="11933521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二等辺三角形 7"/>
          <p:cNvSpPr/>
          <p:nvPr userDrawn="1"/>
        </p:nvSpPr>
        <p:spPr>
          <a:xfrm>
            <a:off x="5233728" y="3307951"/>
            <a:ext cx="945094" cy="467072"/>
          </a:xfrm>
          <a:custGeom>
            <a:avLst/>
            <a:gdLst/>
            <a:ahLst/>
            <a:cxnLst/>
            <a:rect l="l" t="t" r="r" b="b"/>
            <a:pathLst>
              <a:path w="945094" h="467072">
                <a:moveTo>
                  <a:pt x="467072" y="0"/>
                </a:moveTo>
                <a:lnTo>
                  <a:pt x="945094" y="467072"/>
                </a:lnTo>
                <a:lnTo>
                  <a:pt x="0" y="467072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二等辺三角形 33"/>
          <p:cNvSpPr/>
          <p:nvPr userDrawn="1"/>
        </p:nvSpPr>
        <p:spPr>
          <a:xfrm rot="10800000">
            <a:off x="693873" y="5722886"/>
            <a:ext cx="951623" cy="468000"/>
          </a:xfrm>
          <a:custGeom>
            <a:avLst/>
            <a:gdLst/>
            <a:ahLst/>
            <a:cxnLst/>
            <a:rect l="l" t="t" r="r" b="b"/>
            <a:pathLst>
              <a:path w="951623" h="468000">
                <a:moveTo>
                  <a:pt x="951623" y="468000"/>
                </a:moveTo>
                <a:lnTo>
                  <a:pt x="0" y="468000"/>
                </a:lnTo>
                <a:lnTo>
                  <a:pt x="269575" y="198426"/>
                </a:lnTo>
                <a:lnTo>
                  <a:pt x="472652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170289"/>
            <a:ext cx="16200313" cy="17559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2326" y="7026274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6"/>
          <p:cNvSpPr/>
          <p:nvPr userDrawn="1"/>
        </p:nvSpPr>
        <p:spPr>
          <a:xfrm rot="18900000">
            <a:off x="3617978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6"/>
          <p:cNvSpPr/>
          <p:nvPr userDrawn="1"/>
        </p:nvSpPr>
        <p:spPr>
          <a:xfrm rot="18900000">
            <a:off x="6427890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6"/>
          <p:cNvSpPr/>
          <p:nvPr userDrawn="1"/>
        </p:nvSpPr>
        <p:spPr>
          <a:xfrm rot="18900000">
            <a:off x="9237802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6"/>
          <p:cNvSpPr/>
          <p:nvPr userDrawn="1"/>
        </p:nvSpPr>
        <p:spPr>
          <a:xfrm rot="18900000">
            <a:off x="12047714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6"/>
          <p:cNvSpPr/>
          <p:nvPr userDrawn="1"/>
        </p:nvSpPr>
        <p:spPr>
          <a:xfrm rot="18900000">
            <a:off x="808066" y="4163864"/>
            <a:ext cx="5248576" cy="1170179"/>
          </a:xfrm>
          <a:custGeom>
            <a:avLst/>
            <a:gdLst/>
            <a:ahLst/>
            <a:cxnLst/>
            <a:rect l="l" t="t" r="r" b="b"/>
            <a:pathLst>
              <a:path w="5248576" h="1170179">
                <a:moveTo>
                  <a:pt x="4078397" y="0"/>
                </a:moveTo>
                <a:lnTo>
                  <a:pt x="5248576" y="1170179"/>
                </a:lnTo>
                <a:lnTo>
                  <a:pt x="1170178" y="1170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 rot="18900000">
            <a:off x="167441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 baseline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dirty="0"/>
              <a:t>Word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 rot="18900000">
            <a:off x="4490186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 rot="18900000">
            <a:off x="7305959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 rot="18900000">
            <a:off x="10121732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 rot="18900000">
            <a:off x="12937503" y="4278329"/>
            <a:ext cx="3572959" cy="870619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spc="0">
                <a:solidFill>
                  <a:schemeClr val="bg1"/>
                </a:solidFill>
                <a:effectLst/>
                <a:latin typeface="Route 159 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</a:p>
        </p:txBody>
      </p:sp>
    </p:spTree>
    <p:extLst>
      <p:ext uri="{BB962C8B-B14F-4D97-AF65-F5344CB8AC3E}">
        <p14:creationId xmlns:p14="http://schemas.microsoft.com/office/powerpoint/2010/main" val="313968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2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000"/>
                            </p:stCondLst>
                            <p:childTnLst>
                              <p:par>
                                <p:cTn id="9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24" grpId="0" animBg="1"/>
      <p:bldP spid="25" grpId="0" animBg="1"/>
      <p:bldP spid="3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animBg="1"/>
      <p:bldP spid="11" grpId="0" animBg="1"/>
      <p:bldP spid="14" grpId="0" animBg="1"/>
      <p:bldP spid="17" grpId="0" animBg="1"/>
      <p:bldP spid="20" grpId="0" animBg="1"/>
      <p:bldP spid="23" grpId="0" animBg="1"/>
      <p:bldP spid="26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59681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3830737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01812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10972849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14543905" y="2368873"/>
            <a:ext cx="3456285" cy="4930229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260350" y="6545040"/>
            <a:ext cx="3455988" cy="754062"/>
          </a:xfrm>
          <a:solidFill>
            <a:schemeClr val="accent1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5" name="テキスト プレースホルダー 13"/>
          <p:cNvSpPr>
            <a:spLocks noGrp="1"/>
          </p:cNvSpPr>
          <p:nvPr>
            <p:ph type="body" sz="quarter" idx="20" hasCustomPrompt="1"/>
          </p:nvPr>
        </p:nvSpPr>
        <p:spPr>
          <a:xfrm>
            <a:off x="3831239" y="6545040"/>
            <a:ext cx="3455988" cy="754062"/>
          </a:xfrm>
          <a:solidFill>
            <a:schemeClr val="accent3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6" name="テキスト プレースホルダー 13"/>
          <p:cNvSpPr>
            <a:spLocks noGrp="1"/>
          </p:cNvSpPr>
          <p:nvPr>
            <p:ph type="body" sz="quarter" idx="21" hasCustomPrompt="1"/>
          </p:nvPr>
        </p:nvSpPr>
        <p:spPr>
          <a:xfrm>
            <a:off x="14543905" y="6545040"/>
            <a:ext cx="3455988" cy="754062"/>
          </a:xfrm>
          <a:solidFill>
            <a:schemeClr val="accent5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7" name="テキスト プレースホルダー 13"/>
          <p:cNvSpPr>
            <a:spLocks noGrp="1"/>
          </p:cNvSpPr>
          <p:nvPr>
            <p:ph type="body" sz="quarter" idx="22" hasCustomPrompt="1"/>
          </p:nvPr>
        </p:nvSpPr>
        <p:spPr>
          <a:xfrm>
            <a:off x="10973017" y="6545040"/>
            <a:ext cx="3455988" cy="754062"/>
          </a:xfrm>
          <a:solidFill>
            <a:schemeClr val="accent4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13"/>
          <p:cNvSpPr>
            <a:spLocks noGrp="1"/>
          </p:cNvSpPr>
          <p:nvPr>
            <p:ph type="body" sz="quarter" idx="23" hasCustomPrompt="1"/>
          </p:nvPr>
        </p:nvSpPr>
        <p:spPr>
          <a:xfrm>
            <a:off x="7401960" y="6545040"/>
            <a:ext cx="3455988" cy="754062"/>
          </a:xfrm>
          <a:solidFill>
            <a:schemeClr val="accent2">
              <a:alpha val="80000"/>
            </a:schemeClr>
          </a:solidFill>
        </p:spPr>
        <p:txBody>
          <a:bodyPr anchor="ctr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3723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25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9" grpId="0" animBg="1"/>
      <p:bldP spid="10" grpId="0" animBg="1"/>
      <p:bldP spid="11" grpId="0" animBg="1"/>
      <p:bldP spid="12" grpId="0" animBg="1"/>
      <p:bldP spid="14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0" y="2767236"/>
            <a:ext cx="7129368" cy="10801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平行四辺形 11"/>
          <p:cNvSpPr/>
          <p:nvPr userDrawn="1"/>
        </p:nvSpPr>
        <p:spPr>
          <a:xfrm>
            <a:off x="1800000" y="3847355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423427" y="2947255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平行四辺形 21"/>
          <p:cNvSpPr/>
          <p:nvPr userDrawn="1"/>
        </p:nvSpPr>
        <p:spPr>
          <a:xfrm>
            <a:off x="3600000" y="5479537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平行四辺形 22"/>
          <p:cNvSpPr/>
          <p:nvPr userDrawn="1"/>
        </p:nvSpPr>
        <p:spPr>
          <a:xfrm>
            <a:off x="5398214" y="7111718"/>
            <a:ext cx="5329368" cy="552061"/>
          </a:xfrm>
          <a:prstGeom prst="parallelogram">
            <a:avLst>
              <a:gd name="adj" fmla="val 137052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1800000" y="4399417"/>
            <a:ext cx="7129368" cy="10801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600000" y="6031598"/>
            <a:ext cx="7129368" cy="10801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398214" y="7663780"/>
            <a:ext cx="7129368" cy="108012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222017" y="4579437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022217" y="6211618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824027" y="7843800"/>
            <a:ext cx="652806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7198990" y="2668427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599590" y="7570632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999190" y="4299864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845998" y="5932789"/>
            <a:ext cx="5544616" cy="128414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6298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2" grpId="0" animBg="1"/>
      <p:bldP spid="18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animBg="1"/>
      <p:bldP spid="9" grpId="0" animBg="1"/>
      <p:bldP spid="10" grpId="0" animBg="1"/>
      <p:bldP spid="19" grpId="0" animBg="1"/>
      <p:bldP spid="2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正方形/長方形 24"/>
          <p:cNvSpPr/>
          <p:nvPr userDrawn="1"/>
        </p:nvSpPr>
        <p:spPr>
          <a:xfrm>
            <a:off x="-29722" y="8477753"/>
            <a:ext cx="6677030" cy="72043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直角三角形 22"/>
          <p:cNvSpPr/>
          <p:nvPr userDrawn="1"/>
        </p:nvSpPr>
        <p:spPr>
          <a:xfrm rot="10800000">
            <a:off x="5926875" y="6645437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直角三角形 5"/>
          <p:cNvSpPr/>
          <p:nvPr userDrawn="1"/>
        </p:nvSpPr>
        <p:spPr>
          <a:xfrm rot="10800000">
            <a:off x="5926875" y="6645436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4600136" y="720434"/>
                </a:moveTo>
                <a:lnTo>
                  <a:pt x="3879703" y="720434"/>
                </a:lnTo>
                <a:lnTo>
                  <a:pt x="3879702" y="720434"/>
                </a:lnTo>
                <a:lnTo>
                  <a:pt x="707423" y="720434"/>
                </a:lnTo>
                <a:lnTo>
                  <a:pt x="0" y="13011"/>
                </a:lnTo>
                <a:lnTo>
                  <a:pt x="0" y="0"/>
                </a:lnTo>
                <a:lnTo>
                  <a:pt x="3879702" y="0"/>
                </a:lnTo>
                <a:lnTo>
                  <a:pt x="3879703" y="0"/>
                </a:lnTo>
                <a:lnTo>
                  <a:pt x="3879703" y="1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10800000">
            <a:off x="9806577" y="4813120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06575" y="4813119"/>
            <a:ext cx="4600136" cy="720434"/>
          </a:xfrm>
          <a:custGeom>
            <a:avLst/>
            <a:gdLst/>
            <a:ahLst/>
            <a:cxnLst/>
            <a:rect l="l" t="t" r="r" b="b"/>
            <a:pathLst>
              <a:path w="4600136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3898149" y="0"/>
                </a:lnTo>
                <a:lnTo>
                  <a:pt x="4600136" y="701987"/>
                </a:lnTo>
                <a:lnTo>
                  <a:pt x="4600136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0800000">
            <a:off x="13686278" y="2980804"/>
            <a:ext cx="720434" cy="2552751"/>
          </a:xfrm>
          <a:custGeom>
            <a:avLst/>
            <a:gdLst/>
            <a:ahLst/>
            <a:cxnLst/>
            <a:rect l="l" t="t" r="r" b="b"/>
            <a:pathLst>
              <a:path w="720434" h="2552751">
                <a:moveTo>
                  <a:pt x="720433" y="2552751"/>
                </a:moveTo>
                <a:lnTo>
                  <a:pt x="0" y="2552751"/>
                </a:lnTo>
                <a:lnTo>
                  <a:pt x="0" y="720434"/>
                </a:lnTo>
                <a:lnTo>
                  <a:pt x="0" y="0"/>
                </a:lnTo>
                <a:lnTo>
                  <a:pt x="720434" y="720434"/>
                </a:lnTo>
                <a:lnTo>
                  <a:pt x="720433" y="720434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3686277" y="2980803"/>
            <a:ext cx="4600135" cy="720434"/>
          </a:xfrm>
          <a:custGeom>
            <a:avLst/>
            <a:gdLst/>
            <a:ahLst/>
            <a:cxnLst/>
            <a:rect l="l" t="t" r="r" b="b"/>
            <a:pathLst>
              <a:path w="4600135" h="720434">
                <a:moveTo>
                  <a:pt x="0" y="0"/>
                </a:moveTo>
                <a:lnTo>
                  <a:pt x="720433" y="0"/>
                </a:lnTo>
                <a:lnTo>
                  <a:pt x="720434" y="0"/>
                </a:lnTo>
                <a:lnTo>
                  <a:pt x="4600135" y="0"/>
                </a:lnTo>
                <a:lnTo>
                  <a:pt x="4600135" y="720434"/>
                </a:lnTo>
                <a:lnTo>
                  <a:pt x="720434" y="720434"/>
                </a:lnTo>
                <a:lnTo>
                  <a:pt x="720433" y="720434"/>
                </a:lnTo>
                <a:lnTo>
                  <a:pt x="720433" y="7204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テキスト ボックス 19"/>
          <p:cNvSpPr txBox="1"/>
          <p:nvPr userDrawn="1"/>
        </p:nvSpPr>
        <p:spPr>
          <a:xfrm>
            <a:off x="6886463" y="7365870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12000" dirty="0">
              <a:solidFill>
                <a:schemeClr val="accent1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10766800" y="5533553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3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12000" dirty="0">
              <a:solidFill>
                <a:schemeClr val="accent3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テキスト ボックス 21"/>
          <p:cNvSpPr txBox="1"/>
          <p:nvPr userDrawn="1"/>
        </p:nvSpPr>
        <p:spPr>
          <a:xfrm>
            <a:off x="14647139" y="3701237"/>
            <a:ext cx="194155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12000" dirty="0">
                <a:solidFill>
                  <a:schemeClr val="accent2">
                    <a:lumMod val="60000"/>
                    <a:lumOff val="4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12000" dirty="0">
              <a:solidFill>
                <a:schemeClr val="accent2">
                  <a:lumMod val="60000"/>
                  <a:lumOff val="40000"/>
                </a:schemeClr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直角三角形 26"/>
          <p:cNvSpPr/>
          <p:nvPr userDrawn="1"/>
        </p:nvSpPr>
        <p:spPr>
          <a:xfrm>
            <a:off x="9121024" y="6645436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6"/>
          <p:cNvSpPr/>
          <p:nvPr userDrawn="1"/>
        </p:nvSpPr>
        <p:spPr>
          <a:xfrm>
            <a:off x="5224409" y="84777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26"/>
          <p:cNvSpPr/>
          <p:nvPr userDrawn="1"/>
        </p:nvSpPr>
        <p:spPr>
          <a:xfrm>
            <a:off x="13001594" y="4808553"/>
            <a:ext cx="1404929" cy="720434"/>
          </a:xfrm>
          <a:custGeom>
            <a:avLst/>
            <a:gdLst/>
            <a:ahLst/>
            <a:cxnLst/>
            <a:rect l="l" t="t" r="r" b="b"/>
            <a:pathLst>
              <a:path w="1404929" h="720434">
                <a:moveTo>
                  <a:pt x="684495" y="0"/>
                </a:moveTo>
                <a:lnTo>
                  <a:pt x="684496" y="1"/>
                </a:lnTo>
                <a:lnTo>
                  <a:pt x="685961" y="1"/>
                </a:lnTo>
                <a:lnTo>
                  <a:pt x="685961" y="1466"/>
                </a:lnTo>
                <a:lnTo>
                  <a:pt x="1404929" y="720434"/>
                </a:lnTo>
                <a:lnTo>
                  <a:pt x="1403863" y="720434"/>
                </a:lnTo>
                <a:lnTo>
                  <a:pt x="0" y="1"/>
                </a:lnTo>
                <a:lnTo>
                  <a:pt x="684495" y="1"/>
                </a:lnTo>
                <a:close/>
              </a:path>
            </a:pathLst>
          </a:custGeom>
          <a:solidFill>
            <a:schemeClr val="tx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73723" y="6494220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59655" y="7249864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251327" y="715245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4682197" y="4668503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4668129" y="5424147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6159801" y="532673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564878" y="2829587"/>
            <a:ext cx="4851245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550810" y="3585231"/>
            <a:ext cx="4872043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正方形/長方形 43"/>
          <p:cNvSpPr/>
          <p:nvPr userDrawn="1"/>
        </p:nvSpPr>
        <p:spPr>
          <a:xfrm>
            <a:off x="10042482" y="3487823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329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6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100"/>
                            </p:stCondLst>
                            <p:childTnLst>
                              <p:par>
                                <p:cTn id="5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7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7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200"/>
                            </p:stCondLst>
                            <p:childTnLst>
                              <p:par>
                                <p:cTn id="8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8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3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6" grpId="0" animBg="1"/>
      <p:bldP spid="10" grpId="0" animBg="1"/>
      <p:bldP spid="13" grpId="0" animBg="1"/>
      <p:bldP spid="14" grpId="0" animBg="1"/>
      <p:bldP spid="17" grpId="0" animBg="1"/>
      <p:bldP spid="20" grpId="0"/>
      <p:bldP spid="21" grpId="0"/>
      <p:bldP spid="22" grpId="0"/>
      <p:bldP spid="27" grpId="0" animBg="1"/>
      <p:bldP spid="30" grpId="0" animBg="1"/>
      <p:bldP spid="31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s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グループ化 116"/>
          <p:cNvGrpSpPr/>
          <p:nvPr userDrawn="1"/>
        </p:nvGrpSpPr>
        <p:grpSpPr>
          <a:xfrm>
            <a:off x="6035724" y="31390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18" name="正方形/長方形 11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9" name="円/楕円 11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0" name="円/楕円 11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10" name="グループ化 109"/>
          <p:cNvGrpSpPr/>
          <p:nvPr userDrawn="1"/>
        </p:nvGrpSpPr>
        <p:grpSpPr>
          <a:xfrm>
            <a:off x="3387886" y="5081591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111" name="正方形/長方形 110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2" name="円/楕円 11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3" name="円/楕円 112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960509" y="5197631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577553" y="5328330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08" name="グループ化 107"/>
          <p:cNvGrpSpPr/>
          <p:nvPr userDrawn="1"/>
        </p:nvGrpSpPr>
        <p:grpSpPr>
          <a:xfrm>
            <a:off x="763801" y="7024106"/>
            <a:ext cx="6003425" cy="908106"/>
            <a:chOff x="1073297" y="6784950"/>
            <a:chExt cx="6003425" cy="908106"/>
          </a:xfrm>
        </p:grpSpPr>
        <p:sp>
          <p:nvSpPr>
            <p:cNvPr id="99" name="正方形/長方形 9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2" name="円/楕円 101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7" name="円/楕円 10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4000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0" name="グループ化 69"/>
          <p:cNvGrpSpPr/>
          <p:nvPr userDrawn="1"/>
        </p:nvGrpSpPr>
        <p:grpSpPr>
          <a:xfrm rot="3180000">
            <a:off x="-2239641" y="12022006"/>
            <a:ext cx="1496309" cy="2535059"/>
            <a:chOff x="7305638" y="3002101"/>
            <a:chExt cx="2688353" cy="4554631"/>
          </a:xfrm>
        </p:grpSpPr>
        <p:grpSp>
          <p:nvGrpSpPr>
            <p:cNvPr id="71" name="グループ化 70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95" name="円/楕円 94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6" name="円/楕円 95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72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73" name="グループ化 72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91" name="直角三角形 90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2" name="直角三角形 91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3" name="正方形/長方形 92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4" name="正方形/長方形 93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4" name="グループ化 73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87" name="直角三角形 86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8" name="直角三角形 87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9" name="正方形/長方形 88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90" name="正方形/長方形 89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5" name="グループ化 74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85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6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6" name="グループ化 75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83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4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7" name="グループ化 76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81" name="円/楕円 80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2" name="円/楕円 81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78" name="グループ化 77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79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80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cxnSp>
        <p:nvCxnSpPr>
          <p:cNvPr id="97" name="直線コネクタ 96"/>
          <p:cNvCxnSpPr/>
          <p:nvPr userDrawn="1"/>
        </p:nvCxnSpPr>
        <p:spPr>
          <a:xfrm flipH="1">
            <a:off x="3174175" y="2465056"/>
            <a:ext cx="9872900" cy="731199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円/楕円 97"/>
          <p:cNvSpPr/>
          <p:nvPr userDrawn="1"/>
        </p:nvSpPr>
        <p:spPr>
          <a:xfrm>
            <a:off x="6108020" y="7273006"/>
            <a:ext cx="410308" cy="41030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1" name="円/楕円 100"/>
          <p:cNvSpPr/>
          <p:nvPr userDrawn="1"/>
        </p:nvSpPr>
        <p:spPr>
          <a:xfrm>
            <a:off x="11381060" y="3387977"/>
            <a:ext cx="410308" cy="4103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36424" y="7140146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53468" y="7270845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0" name="円/楕円 99"/>
          <p:cNvSpPr/>
          <p:nvPr userDrawn="1"/>
        </p:nvSpPr>
        <p:spPr>
          <a:xfrm>
            <a:off x="8744540" y="5330491"/>
            <a:ext cx="410308" cy="4103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1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6608347" y="325511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2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2225391" y="3385817"/>
            <a:ext cx="4959523" cy="169577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111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2.40049E-6 L 0.86667 -1.14625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33" y="-5731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50"/>
                            </p:stCondLst>
                            <p:childTnLst>
                              <p:par>
                                <p:cTn id="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00"/>
                            </p:stCondLst>
                            <p:childTnLst>
                              <p:par>
                                <p:cTn id="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5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8" grpId="0" animBg="1"/>
      <p:bldP spid="101" grpId="0" animBg="1"/>
      <p:bldP spid="10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 animBg="1"/>
      <p:bldP spid="1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3410902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771792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6132682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7493572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3200754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4563382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926010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7288638"/>
            <a:ext cx="8503353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9873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743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8280234" y="265226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8280234" y="401315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8280234" y="537404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8280234" y="673493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8280234" y="809582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876" y="2442119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876" y="3804747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876" y="5167375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876" y="6530003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876" y="7892631"/>
            <a:ext cx="8590438" cy="1078383"/>
          </a:xfrm>
        </p:spPr>
        <p:txBody>
          <a:bodyPr anchor="ctr">
            <a:norm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783772" y="3226163"/>
            <a:ext cx="6894286" cy="4974412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126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350"/>
                            </p:stCondLst>
                            <p:childTnLst>
                              <p:par>
                                <p:cTn id="4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アーチ 19"/>
          <p:cNvSpPr/>
          <p:nvPr userDrawn="1"/>
        </p:nvSpPr>
        <p:spPr>
          <a:xfrm rot="3600000">
            <a:off x="1165671" y="294313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アーチ 20"/>
          <p:cNvSpPr/>
          <p:nvPr userDrawn="1"/>
        </p:nvSpPr>
        <p:spPr>
          <a:xfrm rot="6618510">
            <a:off x="1282259" y="305972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1" y="3178605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884782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アーチ 26"/>
          <p:cNvSpPr/>
          <p:nvPr userDrawn="1"/>
        </p:nvSpPr>
        <p:spPr>
          <a:xfrm rot="3600000">
            <a:off x="9415504" y="294003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8" name="アーチ 27"/>
          <p:cNvSpPr/>
          <p:nvPr userDrawn="1"/>
        </p:nvSpPr>
        <p:spPr>
          <a:xfrm rot="6618510">
            <a:off x="9532092" y="305662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272884" y="3175508"/>
            <a:ext cx="6833566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958899" y="3881685"/>
            <a:ext cx="6147552" cy="472674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8901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0" grpId="0" animBg="1"/>
      <p:bldP spid="20" grpId="1" animBg="1"/>
      <p:bldP spid="21" grpId="0" animBg="1"/>
      <p:bldP spid="21" grpId="1" animBg="1"/>
      <p:bldP spid="22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7" grpId="1" animBg="1"/>
      <p:bldP spid="28" grpId="0" animBg="1"/>
      <p:bldP spid="28" grpId="1" animBg="1"/>
      <p:bldP spid="2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角丸四角形 37"/>
          <p:cNvSpPr/>
          <p:nvPr userDrawn="1"/>
        </p:nvSpPr>
        <p:spPr>
          <a:xfrm>
            <a:off x="1246656" y="7912524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7" name="角丸四角形 36"/>
          <p:cNvSpPr/>
          <p:nvPr userDrawn="1"/>
        </p:nvSpPr>
        <p:spPr>
          <a:xfrm>
            <a:off x="1246656" y="6547141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6" name="角丸四角形 35"/>
          <p:cNvSpPr/>
          <p:nvPr userDrawn="1"/>
        </p:nvSpPr>
        <p:spPr>
          <a:xfrm>
            <a:off x="1246656" y="2450995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5" name="角丸四角形 34"/>
          <p:cNvSpPr/>
          <p:nvPr userDrawn="1"/>
        </p:nvSpPr>
        <p:spPr>
          <a:xfrm>
            <a:off x="1246656" y="3816377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3" name="角丸四角形 32"/>
          <p:cNvSpPr/>
          <p:nvPr userDrawn="1"/>
        </p:nvSpPr>
        <p:spPr>
          <a:xfrm>
            <a:off x="1246656" y="5181759"/>
            <a:ext cx="15794443" cy="1090364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5" name="円/楕円 4"/>
          <p:cNvSpPr/>
          <p:nvPr userDrawn="1"/>
        </p:nvSpPr>
        <p:spPr>
          <a:xfrm>
            <a:off x="16057427" y="2582432"/>
            <a:ext cx="828000" cy="82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円/楕円 43"/>
          <p:cNvSpPr/>
          <p:nvPr userDrawn="1"/>
        </p:nvSpPr>
        <p:spPr>
          <a:xfrm>
            <a:off x="16057427" y="3947305"/>
            <a:ext cx="828000" cy="828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5" name="円/楕円 44"/>
          <p:cNvSpPr/>
          <p:nvPr userDrawn="1"/>
        </p:nvSpPr>
        <p:spPr>
          <a:xfrm>
            <a:off x="16057427" y="5312687"/>
            <a:ext cx="828000" cy="8280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6" name="円/楕円 45"/>
          <p:cNvSpPr/>
          <p:nvPr userDrawn="1"/>
        </p:nvSpPr>
        <p:spPr>
          <a:xfrm>
            <a:off x="16057427" y="6678578"/>
            <a:ext cx="828000" cy="82800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4"/>
              </a:solidFill>
            </a:endParaRPr>
          </a:p>
        </p:txBody>
      </p:sp>
      <p:sp>
        <p:nvSpPr>
          <p:cNvPr id="47" name="円/楕円 46"/>
          <p:cNvSpPr/>
          <p:nvPr userDrawn="1"/>
        </p:nvSpPr>
        <p:spPr>
          <a:xfrm>
            <a:off x="16057427" y="8043961"/>
            <a:ext cx="828000" cy="828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6922703" y="2456986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6922703" y="3822368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6922703" y="5187750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922703" y="6553132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6922703" y="7918515"/>
            <a:ext cx="8996169" cy="1078383"/>
          </a:xfrm>
        </p:spPr>
        <p:txBody>
          <a:bodyPr anchor="ctr">
            <a:norm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角丸四角形 18"/>
          <p:cNvSpPr/>
          <p:nvPr userDrawn="1"/>
        </p:nvSpPr>
        <p:spPr>
          <a:xfrm>
            <a:off x="1385199" y="2581923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0" name="角丸四角形 19"/>
          <p:cNvSpPr/>
          <p:nvPr userDrawn="1"/>
        </p:nvSpPr>
        <p:spPr>
          <a:xfrm>
            <a:off x="1385199" y="3947305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1" name="角丸四角形 20"/>
          <p:cNvSpPr/>
          <p:nvPr userDrawn="1"/>
        </p:nvSpPr>
        <p:spPr>
          <a:xfrm>
            <a:off x="1385199" y="8043452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3" name="角丸四角形 22"/>
          <p:cNvSpPr/>
          <p:nvPr userDrawn="1"/>
        </p:nvSpPr>
        <p:spPr>
          <a:xfrm>
            <a:off x="1385199" y="5312687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25" name="角丸四角形 24"/>
          <p:cNvSpPr/>
          <p:nvPr userDrawn="1"/>
        </p:nvSpPr>
        <p:spPr>
          <a:xfrm>
            <a:off x="1385199" y="6678069"/>
            <a:ext cx="5112067" cy="82850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sz="2400" dirty="0">
              <a:solidFill>
                <a:schemeClr val="bg1"/>
              </a:solidFill>
              <a:latin typeface="Route 159 Light" pitchFamily="50" charset="0"/>
            </a:endParaRPr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1680652" y="2723411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680652" y="8184940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680652" y="4088792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680652" y="5454174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680652" y="6819556"/>
            <a:ext cx="4521160" cy="545533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2838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25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250"/>
                            </p:stCondLst>
                            <p:childTnLst>
                              <p:par>
                                <p:cTn id="6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25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250"/>
                            </p:stCondLst>
                            <p:childTnLst>
                              <p:par>
                                <p:cTn id="1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1750"/>
                            </p:stCondLst>
                            <p:childTnLst>
                              <p:par>
                                <p:cTn id="122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7" grpId="0" animBg="1"/>
      <p:bldP spid="36" grpId="0" animBg="1"/>
      <p:bldP spid="35" grpId="0" animBg="1"/>
      <p:bldP spid="33" grpId="0" animBg="1"/>
      <p:bldP spid="5" grpId="0" animBg="1"/>
      <p:bldP spid="5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3" grpId="0" animBg="1"/>
      <p:bldP spid="25" grpId="0" animBg="1"/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フリーフォーム 75"/>
          <p:cNvSpPr/>
          <p:nvPr userDrawn="1"/>
        </p:nvSpPr>
        <p:spPr>
          <a:xfrm>
            <a:off x="0" y="4364182"/>
            <a:ext cx="18288000" cy="2604654"/>
          </a:xfrm>
          <a:custGeom>
            <a:avLst/>
            <a:gdLst>
              <a:gd name="connsiteX0" fmla="*/ 0 w 18288000"/>
              <a:gd name="connsiteY0" fmla="*/ 1343891 h 2604654"/>
              <a:gd name="connsiteX1" fmla="*/ 2854036 w 18288000"/>
              <a:gd name="connsiteY1" fmla="*/ 2604654 h 2604654"/>
              <a:gd name="connsiteX2" fmla="*/ 5320145 w 18288000"/>
              <a:gd name="connsiteY2" fmla="*/ 1052945 h 2604654"/>
              <a:gd name="connsiteX3" fmla="*/ 7772400 w 18288000"/>
              <a:gd name="connsiteY3" fmla="*/ 2119745 h 2604654"/>
              <a:gd name="connsiteX4" fmla="*/ 10224655 w 18288000"/>
              <a:gd name="connsiteY4" fmla="*/ 512618 h 2604654"/>
              <a:gd name="connsiteX5" fmla="*/ 12718473 w 18288000"/>
              <a:gd name="connsiteY5" fmla="*/ 1579418 h 2604654"/>
              <a:gd name="connsiteX6" fmla="*/ 15184582 w 18288000"/>
              <a:gd name="connsiteY6" fmla="*/ 0 h 2604654"/>
              <a:gd name="connsiteX7" fmla="*/ 18288000 w 18288000"/>
              <a:gd name="connsiteY7" fmla="*/ 969818 h 2604654"/>
              <a:gd name="connsiteX8" fmla="*/ 18288000 w 18288000"/>
              <a:gd name="connsiteY8" fmla="*/ 969818 h 2604654"/>
              <a:gd name="connsiteX9" fmla="*/ 18288000 w 18288000"/>
              <a:gd name="connsiteY9" fmla="*/ 969818 h 26046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288000" h="2604654">
                <a:moveTo>
                  <a:pt x="0" y="1343891"/>
                </a:moveTo>
                <a:lnTo>
                  <a:pt x="2854036" y="2604654"/>
                </a:lnTo>
                <a:lnTo>
                  <a:pt x="5320145" y="1052945"/>
                </a:lnTo>
                <a:lnTo>
                  <a:pt x="7772400" y="2119745"/>
                </a:lnTo>
                <a:lnTo>
                  <a:pt x="10224655" y="512618"/>
                </a:lnTo>
                <a:lnTo>
                  <a:pt x="12718473" y="1579418"/>
                </a:lnTo>
                <a:lnTo>
                  <a:pt x="15184582" y="0"/>
                </a:lnTo>
                <a:lnTo>
                  <a:pt x="18288000" y="969818"/>
                </a:lnTo>
                <a:lnTo>
                  <a:pt x="18288000" y="969818"/>
                </a:lnTo>
                <a:lnTo>
                  <a:pt x="18288000" y="969818"/>
                </a:ln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2492804" y="6636573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4958781" y="5060322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7424758" y="6111156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9890735" y="4534905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356712" y="5585739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4822689" y="4009488"/>
            <a:ext cx="711250" cy="711250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9774395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619829" y="6763598"/>
            <a:ext cx="457200" cy="45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5085806" y="5187347"/>
            <a:ext cx="457200" cy="45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7551783" y="6238181"/>
            <a:ext cx="457200" cy="457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017760" y="4661930"/>
            <a:ext cx="457200" cy="45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2483737" y="5712764"/>
            <a:ext cx="457200" cy="457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4949714" y="4136513"/>
            <a:ext cx="457200" cy="4572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828986" y="749918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20329" y="825482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228249" y="815741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3269317" y="416695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260660" y="285777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3668580" y="413651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0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5780871" y="6987783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5772214" y="7743427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6180134" y="7646019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213061" y="3710116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204404" y="2400931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正方形/長方形 64"/>
          <p:cNvSpPr/>
          <p:nvPr userDrawn="1"/>
        </p:nvSpPr>
        <p:spPr>
          <a:xfrm>
            <a:off x="8612324" y="3679673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698970" y="6448511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690313" y="7204155"/>
            <a:ext cx="4056201" cy="122332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1098233" y="7106747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3145015" y="3169429"/>
            <a:ext cx="4038886" cy="720080"/>
          </a:xfrm>
        </p:spPr>
        <p:txBody>
          <a:bodyPr anchor="b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0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3136358" y="1860244"/>
            <a:ext cx="4056201" cy="1223322"/>
          </a:xfrm>
        </p:spPr>
        <p:txBody>
          <a:bodyPr anchor="b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1" name="正方形/長方形 70"/>
          <p:cNvSpPr/>
          <p:nvPr userDrawn="1"/>
        </p:nvSpPr>
        <p:spPr>
          <a:xfrm>
            <a:off x="13544278" y="3138986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02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7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0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250"/>
                            </p:stCondLst>
                            <p:childTnLst>
                              <p:par>
                                <p:cTn id="8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1" dur="1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2750"/>
                            </p:stCondLst>
                            <p:childTnLst>
                              <p:par>
                                <p:cTn id="121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4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animBg="1"/>
      <p:bldP spid="6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animBg="1"/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>
            <a:off x="8911773" y="4274459"/>
            <a:ext cx="1748970" cy="174897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直角三角形 10"/>
          <p:cNvSpPr/>
          <p:nvPr userDrawn="1"/>
        </p:nvSpPr>
        <p:spPr>
          <a:xfrm rot="10800000">
            <a:off x="8911771" y="4274458"/>
            <a:ext cx="1748970" cy="174897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直角三角形 11"/>
          <p:cNvSpPr/>
          <p:nvPr userDrawn="1"/>
        </p:nvSpPr>
        <p:spPr>
          <a:xfrm>
            <a:off x="8911773" y="2525488"/>
            <a:ext cx="1748970" cy="1748970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5400000">
            <a:off x="8911773" y="6023429"/>
            <a:ext cx="1748970" cy="174897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直角三角形 13"/>
          <p:cNvSpPr/>
          <p:nvPr userDrawn="1"/>
        </p:nvSpPr>
        <p:spPr>
          <a:xfrm rot="16200000">
            <a:off x="8911774" y="6023428"/>
            <a:ext cx="1748970" cy="174897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直角三角形 14"/>
          <p:cNvSpPr/>
          <p:nvPr userDrawn="1"/>
        </p:nvSpPr>
        <p:spPr>
          <a:xfrm rot="5400000">
            <a:off x="10660744" y="6023429"/>
            <a:ext cx="1748970" cy="1748970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直角三角形 15"/>
          <p:cNvSpPr/>
          <p:nvPr userDrawn="1"/>
        </p:nvSpPr>
        <p:spPr>
          <a:xfrm rot="10800000">
            <a:off x="7162800" y="6023430"/>
            <a:ext cx="1748970" cy="1748970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直角三角形 16"/>
          <p:cNvSpPr/>
          <p:nvPr userDrawn="1"/>
        </p:nvSpPr>
        <p:spPr>
          <a:xfrm>
            <a:off x="7162802" y="6023431"/>
            <a:ext cx="1748970" cy="174897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直角三角形 17"/>
          <p:cNvSpPr/>
          <p:nvPr userDrawn="1"/>
        </p:nvSpPr>
        <p:spPr>
          <a:xfrm rot="10800000">
            <a:off x="7162800" y="7772401"/>
            <a:ext cx="1748970" cy="1748970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直角三角形 18"/>
          <p:cNvSpPr/>
          <p:nvPr userDrawn="1"/>
        </p:nvSpPr>
        <p:spPr>
          <a:xfrm rot="16200000">
            <a:off x="7162798" y="4274460"/>
            <a:ext cx="1748970" cy="1748970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直角三角形 19"/>
          <p:cNvSpPr/>
          <p:nvPr userDrawn="1"/>
        </p:nvSpPr>
        <p:spPr>
          <a:xfrm rot="5400000">
            <a:off x="7162797" y="4274462"/>
            <a:ext cx="1748970" cy="1748970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直角三角形 20"/>
          <p:cNvSpPr/>
          <p:nvPr userDrawn="1"/>
        </p:nvSpPr>
        <p:spPr>
          <a:xfrm rot="16200000">
            <a:off x="5413827" y="4274460"/>
            <a:ext cx="1748970" cy="1748970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山形 21"/>
          <p:cNvSpPr/>
          <p:nvPr userDrawn="1"/>
        </p:nvSpPr>
        <p:spPr>
          <a:xfrm rot="5400000">
            <a:off x="9251837" y="5325560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山形 22"/>
          <p:cNvSpPr/>
          <p:nvPr userDrawn="1"/>
        </p:nvSpPr>
        <p:spPr>
          <a:xfrm rot="10800000">
            <a:off x="9251837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4" name="山形 23"/>
          <p:cNvSpPr/>
          <p:nvPr userDrawn="1"/>
        </p:nvSpPr>
        <p:spPr>
          <a:xfrm rot="16200000">
            <a:off x="8140363" y="6370589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山形 24"/>
          <p:cNvSpPr/>
          <p:nvPr userDrawn="1"/>
        </p:nvSpPr>
        <p:spPr>
          <a:xfrm>
            <a:off x="8118169" y="5347754"/>
            <a:ext cx="360040" cy="404428"/>
          </a:xfrm>
          <a:prstGeom prst="chevr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図プレースホルダー 12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9897908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図プレースホルダー 12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9897908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8" name="図プレースホルダー 12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7285334" y="701351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図プレースホルダー 12"/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7285334" y="441545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711541" y="4310738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711541" y="4898573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8982905" y="7837714"/>
            <a:ext cx="582832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982905" y="8425549"/>
            <a:ext cx="6561895" cy="950680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283667" y="6163369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769257" y="6751204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3010870" y="2599783"/>
            <a:ext cx="5828323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2496460" y="3187618"/>
            <a:ext cx="6333787" cy="950680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4761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9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3" decel="10000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6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1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600"/>
                            </p:stCondLst>
                            <p:childTnLst>
                              <p:par>
                                <p:cTn id="7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6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1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600"/>
                            </p:stCondLst>
                            <p:childTnLst>
                              <p:par>
                                <p:cTn id="9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1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1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9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8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650"/>
                            </p:stCondLst>
                            <p:childTnLst>
                              <p:par>
                                <p:cTn id="12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>
            <a:off x="725872" y="2982872"/>
            <a:ext cx="17560541" cy="2475756"/>
            <a:chOff x="725872" y="2982872"/>
            <a:chExt cx="17560541" cy="2475756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0548745" y="2982873"/>
              <a:ext cx="7737668" cy="1332289"/>
            </a:xfrm>
            <a:prstGeom prst="rect">
              <a:avLst/>
            </a:pr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6" name="正方形/長方形 4"/>
            <p:cNvSpPr/>
            <p:nvPr userDrawn="1"/>
          </p:nvSpPr>
          <p:spPr>
            <a:xfrm>
              <a:off x="8217884" y="2982872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7" name="正方形/長方形 24"/>
            <p:cNvSpPr/>
            <p:nvPr userDrawn="1"/>
          </p:nvSpPr>
          <p:spPr>
            <a:xfrm>
              <a:off x="725872" y="5269804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487876" y="4364335"/>
            <a:ext cx="17798537" cy="1332290"/>
            <a:chOff x="487876" y="4364335"/>
            <a:chExt cx="17798537" cy="1332290"/>
          </a:xfrm>
        </p:grpSpPr>
        <p:sp>
          <p:nvSpPr>
            <p:cNvPr id="24" name="正方形/長方形 23"/>
            <p:cNvSpPr/>
            <p:nvPr userDrawn="1"/>
          </p:nvSpPr>
          <p:spPr>
            <a:xfrm>
              <a:off x="10548745" y="4364335"/>
              <a:ext cx="7737668" cy="1332289"/>
            </a:xfrm>
            <a:prstGeom prst="rect">
              <a:avLst/>
            </a:pr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8" name="正方形/長方形 25"/>
            <p:cNvSpPr/>
            <p:nvPr userDrawn="1"/>
          </p:nvSpPr>
          <p:spPr>
            <a:xfrm>
              <a:off x="487876" y="5507800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29" name="直角三角形 31"/>
            <p:cNvSpPr/>
            <p:nvPr userDrawn="1"/>
          </p:nvSpPr>
          <p:spPr>
            <a:xfrm rot="16200000">
              <a:off x="8717170" y="3865052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725872" y="5984782"/>
            <a:ext cx="17560541" cy="2475756"/>
            <a:chOff x="725872" y="5984782"/>
            <a:chExt cx="17560541" cy="2475756"/>
          </a:xfrm>
        </p:grpSpPr>
        <p:sp>
          <p:nvSpPr>
            <p:cNvPr id="31" name="正方形/長方形 30"/>
            <p:cNvSpPr/>
            <p:nvPr userDrawn="1"/>
          </p:nvSpPr>
          <p:spPr>
            <a:xfrm flipV="1">
              <a:off x="10548745" y="7128248"/>
              <a:ext cx="7737668" cy="1332289"/>
            </a:xfrm>
            <a:prstGeom prst="rect">
              <a:avLst/>
            </a:pr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2" name="正方形/長方形 4"/>
            <p:cNvSpPr/>
            <p:nvPr userDrawn="1"/>
          </p:nvSpPr>
          <p:spPr>
            <a:xfrm flipV="1">
              <a:off x="8217884" y="5984784"/>
              <a:ext cx="2330858" cy="2475754"/>
            </a:xfrm>
            <a:custGeom>
              <a:avLst/>
              <a:gdLst/>
              <a:ahLst/>
              <a:cxnLst/>
              <a:rect l="l" t="t" r="r" b="b"/>
              <a:pathLst>
                <a:path w="2330858" h="2475754">
                  <a:moveTo>
                    <a:pt x="0" y="0"/>
                  </a:moveTo>
                  <a:lnTo>
                    <a:pt x="2330857" y="0"/>
                  </a:lnTo>
                  <a:lnTo>
                    <a:pt x="2330857" y="1332289"/>
                  </a:lnTo>
                  <a:lnTo>
                    <a:pt x="2330858" y="1332289"/>
                  </a:lnTo>
                  <a:lnTo>
                    <a:pt x="2330858" y="1332290"/>
                  </a:lnTo>
                  <a:lnTo>
                    <a:pt x="2" y="2475754"/>
                  </a:lnTo>
                  <a:lnTo>
                    <a:pt x="1" y="2475754"/>
                  </a:lnTo>
                  <a:lnTo>
                    <a:pt x="1" y="2286931"/>
                  </a:lnTo>
                  <a:lnTo>
                    <a:pt x="0" y="2286931"/>
                  </a:lnTo>
                  <a:lnTo>
                    <a:pt x="0" y="2286929"/>
                  </a:lnTo>
                  <a:lnTo>
                    <a:pt x="2330855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3" name="正方形/長方形 24"/>
            <p:cNvSpPr/>
            <p:nvPr userDrawn="1"/>
          </p:nvSpPr>
          <p:spPr>
            <a:xfrm flipV="1">
              <a:off x="725872" y="5984782"/>
              <a:ext cx="7492017" cy="188824"/>
            </a:xfrm>
            <a:custGeom>
              <a:avLst/>
              <a:gdLst/>
              <a:ahLst/>
              <a:cxnLst/>
              <a:rect l="l" t="t" r="r" b="b"/>
              <a:pathLst>
                <a:path w="7492017" h="188824">
                  <a:moveTo>
                    <a:pt x="188824" y="0"/>
                  </a:moveTo>
                  <a:lnTo>
                    <a:pt x="7492017" y="0"/>
                  </a:lnTo>
                  <a:lnTo>
                    <a:pt x="7492017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6" name="グループ化 35"/>
          <p:cNvGrpSpPr/>
          <p:nvPr userDrawn="1"/>
        </p:nvGrpSpPr>
        <p:grpSpPr>
          <a:xfrm>
            <a:off x="487876" y="5746786"/>
            <a:ext cx="17798537" cy="1332289"/>
            <a:chOff x="487876" y="5746786"/>
            <a:chExt cx="17798537" cy="1332289"/>
          </a:xfrm>
        </p:grpSpPr>
        <p:sp>
          <p:nvSpPr>
            <p:cNvPr id="30" name="正方形/長方形 29"/>
            <p:cNvSpPr/>
            <p:nvPr userDrawn="1"/>
          </p:nvSpPr>
          <p:spPr>
            <a:xfrm flipV="1">
              <a:off x="10548745" y="5746786"/>
              <a:ext cx="7737668" cy="1332289"/>
            </a:xfrm>
            <a:prstGeom prst="rect">
              <a:avLst/>
            </a:pr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4" name="正方形/長方形 25"/>
            <p:cNvSpPr/>
            <p:nvPr userDrawn="1"/>
          </p:nvSpPr>
          <p:spPr>
            <a:xfrm flipV="1">
              <a:off x="487876" y="5746786"/>
              <a:ext cx="7730013" cy="188824"/>
            </a:xfrm>
            <a:custGeom>
              <a:avLst/>
              <a:gdLst/>
              <a:ahLst/>
              <a:cxnLst/>
              <a:rect l="l" t="t" r="r" b="b"/>
              <a:pathLst>
                <a:path w="7730013" h="188824">
                  <a:moveTo>
                    <a:pt x="188824" y="0"/>
                  </a:moveTo>
                  <a:lnTo>
                    <a:pt x="7730013" y="0"/>
                  </a:lnTo>
                  <a:lnTo>
                    <a:pt x="7730013" y="188824"/>
                  </a:lnTo>
                  <a:lnTo>
                    <a:pt x="0" y="18882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5" name="直角三角形 31"/>
            <p:cNvSpPr/>
            <p:nvPr userDrawn="1"/>
          </p:nvSpPr>
          <p:spPr>
            <a:xfrm rot="5400000" flipV="1">
              <a:off x="8717170" y="5247501"/>
              <a:ext cx="1332288" cy="2330857"/>
            </a:xfrm>
            <a:custGeom>
              <a:avLst/>
              <a:gdLst/>
              <a:ahLst/>
              <a:cxnLst/>
              <a:rect l="l" t="t" r="r" b="b"/>
              <a:pathLst>
                <a:path w="1332288" h="2330857">
                  <a:moveTo>
                    <a:pt x="1332288" y="2330856"/>
                  </a:moveTo>
                  <a:lnTo>
                    <a:pt x="188824" y="2330856"/>
                  </a:lnTo>
                  <a:lnTo>
                    <a:pt x="188824" y="2330857"/>
                  </a:lnTo>
                  <a:lnTo>
                    <a:pt x="0" y="2330857"/>
                  </a:lnTo>
                  <a:lnTo>
                    <a:pt x="0" y="3"/>
                  </a:lnTo>
                  <a:lnTo>
                    <a:pt x="188824" y="3"/>
                  </a:lnTo>
                  <a:lnTo>
                    <a:pt x="188824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2" name="タイトル 1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10798684" y="3330403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10798684" y="4707315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7"/>
          <p:cNvSpPr>
            <a:spLocks noGrp="1"/>
          </p:cNvSpPr>
          <p:nvPr userDrawn="1">
            <p:ph type="pic" sz="quarter" idx="18" hasCustomPrompt="1"/>
          </p:nvPr>
        </p:nvSpPr>
        <p:spPr>
          <a:xfrm>
            <a:off x="10798684" y="6071701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10798684" y="7436088"/>
            <a:ext cx="629562" cy="62956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11572026" y="3048998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11572026" y="4443163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11572026" y="581860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11572026" y="7194559"/>
            <a:ext cx="5972971" cy="1182197"/>
          </a:xfrm>
        </p:spPr>
        <p:txBody>
          <a:bodyPr anchor="ctr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42306" y="3021842"/>
            <a:ext cx="6840760" cy="2213144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400" spc="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42306" y="6316961"/>
            <a:ext cx="6840760" cy="255485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647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5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/>
      <p:bldP spid="14" grpId="0"/>
      <p:bldP spid="15" grpId="0"/>
      <p:bldP spid="16" grpId="0"/>
      <p:bldP spid="1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8924620" y="4038600"/>
            <a:ext cx="137886" cy="62484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223905" y="3285719"/>
            <a:ext cx="137886" cy="7001281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523189" y="4989169"/>
            <a:ext cx="137889" cy="52978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625334" y="7342910"/>
            <a:ext cx="137888" cy="294409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8326050" y="5686379"/>
            <a:ext cx="136227" cy="46006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9822476" y="6692619"/>
            <a:ext cx="137886" cy="35943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 rot="16200000">
            <a:off x="5841639" y="1306532"/>
            <a:ext cx="136802" cy="750207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121100" y="4475678"/>
            <a:ext cx="1163782" cy="11637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3694948" y="2772229"/>
            <a:ext cx="1163782" cy="11637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2656659" y="6179128"/>
            <a:ext cx="1163782" cy="116378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5846539" y="5172888"/>
            <a:ext cx="1163782" cy="116378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3434874" y="3525108"/>
            <a:ext cx="1163782" cy="116378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14016765" y="6820669"/>
            <a:ext cx="1163782" cy="11637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 rot="16200000">
            <a:off x="6759255" y="3628311"/>
            <a:ext cx="136801" cy="62654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 rot="16200000">
            <a:off x="6957844" y="1018572"/>
            <a:ext cx="136800" cy="46710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24"/>
          <p:cNvSpPr/>
          <p:nvPr userDrawn="1"/>
        </p:nvSpPr>
        <p:spPr>
          <a:xfrm rot="16200000">
            <a:off x="11175710" y="1787510"/>
            <a:ext cx="136800" cy="46389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26"/>
          <p:cNvSpPr/>
          <p:nvPr userDrawn="1"/>
        </p:nvSpPr>
        <p:spPr>
          <a:xfrm rot="16200000">
            <a:off x="12127376" y="1885054"/>
            <a:ext cx="136800" cy="773945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 rot="16200000">
            <a:off x="11349918" y="4609576"/>
            <a:ext cx="136800" cy="5585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直角三角形 28"/>
          <p:cNvSpPr>
            <a:spLocks noChangeAspect="1"/>
          </p:cNvSpPr>
          <p:nvPr userDrawn="1"/>
        </p:nvSpPr>
        <p:spPr>
          <a:xfrm rot="5400000" flipH="1" flipV="1">
            <a:off x="9224992" y="3285719"/>
            <a:ext cx="136800" cy="136800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>
            <a:spLocks noChangeAspect="1"/>
          </p:cNvSpPr>
          <p:nvPr userDrawn="1"/>
        </p:nvSpPr>
        <p:spPr>
          <a:xfrm rot="5400000" flipH="1" flipV="1">
            <a:off x="9524279" y="4989172"/>
            <a:ext cx="136800" cy="136800"/>
          </a:xfrm>
          <a:prstGeom prst="rtTriangl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直角三角形 30"/>
          <p:cNvSpPr>
            <a:spLocks noChangeAspect="1"/>
          </p:cNvSpPr>
          <p:nvPr userDrawn="1"/>
        </p:nvSpPr>
        <p:spPr>
          <a:xfrm rot="5400000" flipH="1" flipV="1">
            <a:off x="9823564" y="6692618"/>
            <a:ext cx="136800" cy="136800"/>
          </a:xfrm>
          <a:prstGeom prst="rt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直角三角形 31"/>
          <p:cNvSpPr>
            <a:spLocks noChangeAspect="1"/>
          </p:cNvSpPr>
          <p:nvPr userDrawn="1"/>
        </p:nvSpPr>
        <p:spPr>
          <a:xfrm rot="16200000" flipV="1">
            <a:off x="8325477" y="5686380"/>
            <a:ext cx="136800" cy="136800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>
            <a:spLocks noChangeAspect="1"/>
          </p:cNvSpPr>
          <p:nvPr userDrawn="1"/>
        </p:nvSpPr>
        <p:spPr>
          <a:xfrm rot="16200000" flipV="1">
            <a:off x="8924620" y="4038599"/>
            <a:ext cx="136800" cy="136800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直角三角形 33"/>
          <p:cNvSpPr>
            <a:spLocks noChangeAspect="1"/>
          </p:cNvSpPr>
          <p:nvPr userDrawn="1"/>
        </p:nvSpPr>
        <p:spPr>
          <a:xfrm rot="16200000" flipV="1">
            <a:off x="8626554" y="7334159"/>
            <a:ext cx="136800" cy="136800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3999721" y="3077002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7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3739647" y="382988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425873" y="478045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961432" y="648390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0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151312" y="547766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1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4321538" y="7125441"/>
            <a:ext cx="554236" cy="55423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4858730" y="2647019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4856423" y="3460670"/>
            <a:ext cx="3770131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2294338" y="4352219"/>
            <a:ext cx="5602753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2292031" y="5165871"/>
            <a:ext cx="5618914" cy="916274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3822748" y="6055668"/>
            <a:ext cx="4202689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3820441" y="6869319"/>
            <a:ext cx="4173632" cy="101500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832866" y="3407702"/>
            <a:ext cx="3602008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822476" y="4175400"/>
            <a:ext cx="3612398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2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252364" y="5008647"/>
            <a:ext cx="5555810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0236338" y="5776345"/>
            <a:ext cx="5571836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0249294" y="6703262"/>
            <a:ext cx="3739229" cy="720080"/>
          </a:xfrm>
        </p:spPr>
        <p:txBody>
          <a:bodyPr anchor="t">
            <a:noAutofit/>
          </a:bodyPr>
          <a:lstStyle>
            <a:lvl1pPr algn="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10238508" y="7470960"/>
            <a:ext cx="3750015" cy="916274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23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5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250"/>
                            </p:stCondLst>
                            <p:childTnLst>
                              <p:par>
                                <p:cTn id="10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7500"/>
                            </p:stCondLst>
                            <p:childTnLst>
                              <p:par>
                                <p:cTn id="12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25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9500"/>
                            </p:stCondLst>
                            <p:childTnLst>
                              <p:par>
                                <p:cTn id="15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0250"/>
                            </p:stCondLst>
                            <p:childTnLst>
                              <p:par>
                                <p:cTn id="163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/>
      <p:bldP spid="37" grpId="0"/>
      <p:bldP spid="38" grpId="0"/>
      <p:bldP spid="39" grpId="0"/>
      <p:bldP spid="40" grpId="0"/>
      <p:bldP spid="41" grpId="0"/>
      <p:bldP spid="4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250770" y="6029234"/>
            <a:ext cx="1669777" cy="1669777"/>
          </a:xfrm>
          <a:prstGeom prst="ellipse">
            <a:avLst/>
          </a:prstGeom>
          <a:solidFill>
            <a:schemeClr val="accent5"/>
          </a:solidFill>
          <a:ln w="152400">
            <a:noFill/>
          </a:ln>
          <a:effectLst>
            <a:outerShdw dist="101600" dir="27000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0365866" y="3696516"/>
            <a:ext cx="1669777" cy="1669777"/>
          </a:xfrm>
          <a:prstGeom prst="ellipse">
            <a:avLst/>
          </a:prstGeom>
          <a:solidFill>
            <a:schemeClr val="accent3"/>
          </a:solidFill>
          <a:ln w="152400">
            <a:noFill/>
          </a:ln>
          <a:effectLst>
            <a:outerShdw dist="101600" dir="27000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65866" y="6029234"/>
            <a:ext cx="1669777" cy="1669777"/>
          </a:xfrm>
          <a:prstGeom prst="ellipse">
            <a:avLst/>
          </a:prstGeom>
          <a:solidFill>
            <a:schemeClr val="accent2"/>
          </a:solidFill>
          <a:ln w="152400">
            <a:noFill/>
          </a:ln>
          <a:effectLst>
            <a:outerShdw dist="101600" dir="27000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6250770" y="3696516"/>
            <a:ext cx="1669777" cy="1669777"/>
          </a:xfrm>
          <a:prstGeom prst="ellipse">
            <a:avLst/>
          </a:prstGeom>
          <a:solidFill>
            <a:schemeClr val="accent6"/>
          </a:solidFill>
          <a:ln w="152400">
            <a:noFill/>
          </a:ln>
          <a:effectLst>
            <a:outerShdw dist="101600" dir="2700000" algn="tl" rotWithShape="0">
              <a:schemeClr val="accent6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308318" y="7275425"/>
            <a:ext cx="1669777" cy="1669777"/>
          </a:xfrm>
          <a:prstGeom prst="ellipse">
            <a:avLst/>
          </a:prstGeom>
          <a:solidFill>
            <a:schemeClr val="accent4"/>
          </a:solidFill>
          <a:ln w="152400">
            <a:noFill/>
          </a:ln>
          <a:effectLst>
            <a:outerShdw dist="101600" dir="2700000" algn="tl" rotWithShape="0">
              <a:schemeClr val="accent4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8308318" y="2478453"/>
            <a:ext cx="1669777" cy="1669777"/>
          </a:xfrm>
          <a:prstGeom prst="ellipse">
            <a:avLst/>
          </a:prstGeom>
          <a:solidFill>
            <a:schemeClr val="accent1"/>
          </a:solidFill>
          <a:ln w="152400">
            <a:noFill/>
          </a:ln>
          <a:effectLst>
            <a:outerShdw dist="101600" dir="27000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390210" y="3959056"/>
            <a:ext cx="3505993" cy="3505993"/>
          </a:xfrm>
          <a:prstGeom prst="ellipse">
            <a:avLst/>
          </a:prstGeom>
          <a:solidFill>
            <a:schemeClr val="tx2"/>
          </a:solidFill>
          <a:ln w="76200">
            <a:noFill/>
          </a:ln>
          <a:effectLst>
            <a:outerShdw dist="114300" dir="2700000" algn="tl" rotWithShape="0">
              <a:schemeClr val="tx2">
                <a:lumMod val="60000"/>
                <a:lumOff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3106455" y="2570241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106455" y="3325885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13251595" y="3228477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2" name="テキスト プレースホルダー 6"/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13106455" y="4845306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26" hasCustomPrompt="1"/>
          </p:nvPr>
        </p:nvSpPr>
        <p:spPr>
          <a:xfrm>
            <a:off x="13106455" y="5600950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251595" y="550354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27" hasCustomPrompt="1"/>
          </p:nvPr>
        </p:nvSpPr>
        <p:spPr>
          <a:xfrm>
            <a:off x="13106455" y="7120372"/>
            <a:ext cx="4782428" cy="720080"/>
          </a:xfrm>
        </p:spPr>
        <p:txBody>
          <a:bodyPr anchor="b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3106455" y="7876016"/>
            <a:ext cx="4802931" cy="122332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3251595" y="7778608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28" name="テキスト プレースホルダー 6"/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37849" y="2573429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 userDrawn="1">
            <p:ph type="body" sz="quarter" idx="30" hasCustomPrompt="1"/>
          </p:nvPr>
        </p:nvSpPr>
        <p:spPr>
          <a:xfrm>
            <a:off x="717346" y="3329073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2149291" y="3231665"/>
            <a:ext cx="3240360" cy="72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 userDrawn="1">
            <p:ph type="body" sz="quarter" idx="31" hasCustomPrompt="1"/>
          </p:nvPr>
        </p:nvSpPr>
        <p:spPr>
          <a:xfrm>
            <a:off x="737849" y="4848494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 userDrawn="1">
            <p:ph type="body" sz="quarter" idx="32" hasCustomPrompt="1"/>
          </p:nvPr>
        </p:nvSpPr>
        <p:spPr>
          <a:xfrm>
            <a:off x="717346" y="5604138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149291" y="5506730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4" name="テキスト プレースホルダー 6"/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37849" y="7123560"/>
            <a:ext cx="4782428" cy="720080"/>
          </a:xfrm>
        </p:spPr>
        <p:txBody>
          <a:bodyPr anchor="b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17346" y="7879204"/>
            <a:ext cx="4802931" cy="1223322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149291" y="7781796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  <p:sp>
        <p:nvSpPr>
          <p:cNvPr id="39" name="フリーフォーム 38"/>
          <p:cNvSpPr/>
          <p:nvPr userDrawn="1"/>
        </p:nvSpPr>
        <p:spPr>
          <a:xfrm>
            <a:off x="10116457" y="2590193"/>
            <a:ext cx="2832008" cy="588436"/>
          </a:xfrm>
          <a:custGeom>
            <a:avLst/>
            <a:gdLst>
              <a:gd name="connsiteX0" fmla="*/ 2656114 w 2656114"/>
              <a:gd name="connsiteY0" fmla="*/ 588436 h 588436"/>
              <a:gd name="connsiteX1" fmla="*/ 1436914 w 2656114"/>
              <a:gd name="connsiteY1" fmla="*/ 22378 h 588436"/>
              <a:gd name="connsiteX2" fmla="*/ 0 w 2656114"/>
              <a:gd name="connsiteY2" fmla="*/ 167521 h 588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6114" h="588436">
                <a:moveTo>
                  <a:pt x="2656114" y="588436"/>
                </a:moveTo>
                <a:cubicBezTo>
                  <a:pt x="2267857" y="340483"/>
                  <a:pt x="1879600" y="92530"/>
                  <a:pt x="1436914" y="22378"/>
                </a:cubicBezTo>
                <a:cubicBezTo>
                  <a:pt x="994228" y="-47774"/>
                  <a:pt x="497114" y="59873"/>
                  <a:pt x="0" y="167521"/>
                </a:cubicBezTo>
              </a:path>
            </a:pathLst>
          </a:custGeom>
          <a:noFill/>
          <a:ln>
            <a:solidFill>
              <a:schemeClr val="accent1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フリーフォーム 40"/>
          <p:cNvSpPr/>
          <p:nvPr userDrawn="1"/>
        </p:nvSpPr>
        <p:spPr>
          <a:xfrm rot="9807941">
            <a:off x="12317423" y="5048183"/>
            <a:ext cx="638443" cy="584694"/>
          </a:xfrm>
          <a:custGeom>
            <a:avLst/>
            <a:gdLst>
              <a:gd name="connsiteX0" fmla="*/ 609600 w 609600"/>
              <a:gd name="connsiteY0" fmla="*/ 972458 h 972458"/>
              <a:gd name="connsiteX1" fmla="*/ 435428 w 609600"/>
              <a:gd name="connsiteY1" fmla="*/ 478972 h 972458"/>
              <a:gd name="connsiteX2" fmla="*/ 0 w 609600"/>
              <a:gd name="connsiteY2" fmla="*/ 0 h 972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09600" h="972458">
                <a:moveTo>
                  <a:pt x="609600" y="972458"/>
                </a:moveTo>
                <a:cubicBezTo>
                  <a:pt x="573314" y="806753"/>
                  <a:pt x="537028" y="641048"/>
                  <a:pt x="435428" y="478972"/>
                </a:cubicBezTo>
                <a:cubicBezTo>
                  <a:pt x="333828" y="316896"/>
                  <a:pt x="166914" y="158448"/>
                  <a:pt x="0" y="0"/>
                </a:cubicBezTo>
              </a:path>
            </a:pathLst>
          </a:custGeom>
          <a:noFill/>
          <a:ln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フリーフォーム 42"/>
          <p:cNvSpPr/>
          <p:nvPr userDrawn="1"/>
        </p:nvSpPr>
        <p:spPr>
          <a:xfrm>
            <a:off x="5646057" y="7823200"/>
            <a:ext cx="2670629" cy="905959"/>
          </a:xfrm>
          <a:custGeom>
            <a:avLst/>
            <a:gdLst>
              <a:gd name="connsiteX0" fmla="*/ 0 w 2670629"/>
              <a:gd name="connsiteY0" fmla="*/ 0 h 905959"/>
              <a:gd name="connsiteX1" fmla="*/ 1146629 w 2670629"/>
              <a:gd name="connsiteY1" fmla="*/ 841829 h 905959"/>
              <a:gd name="connsiteX2" fmla="*/ 2670629 w 2670629"/>
              <a:gd name="connsiteY2" fmla="*/ 783771 h 905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70629" h="905959">
                <a:moveTo>
                  <a:pt x="0" y="0"/>
                </a:moveTo>
                <a:cubicBezTo>
                  <a:pt x="350762" y="355600"/>
                  <a:pt x="701524" y="711201"/>
                  <a:pt x="1146629" y="841829"/>
                </a:cubicBezTo>
                <a:cubicBezTo>
                  <a:pt x="1591734" y="972457"/>
                  <a:pt x="2131181" y="878114"/>
                  <a:pt x="2670629" y="783771"/>
                </a:cubicBezTo>
              </a:path>
            </a:pathLst>
          </a:custGeom>
          <a:noFill/>
          <a:ln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フリーフォーム 43"/>
          <p:cNvSpPr/>
          <p:nvPr userDrawn="1"/>
        </p:nvSpPr>
        <p:spPr>
          <a:xfrm>
            <a:off x="5544457" y="5529943"/>
            <a:ext cx="1103086" cy="435428"/>
          </a:xfrm>
          <a:custGeom>
            <a:avLst/>
            <a:gdLst>
              <a:gd name="connsiteX0" fmla="*/ 0 w 1103086"/>
              <a:gd name="connsiteY0" fmla="*/ 0 h 435428"/>
              <a:gd name="connsiteX1" fmla="*/ 551543 w 1103086"/>
              <a:gd name="connsiteY1" fmla="*/ 87086 h 435428"/>
              <a:gd name="connsiteX2" fmla="*/ 1103086 w 1103086"/>
              <a:gd name="connsiteY2" fmla="*/ 435428 h 43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03086" h="435428">
                <a:moveTo>
                  <a:pt x="0" y="0"/>
                </a:moveTo>
                <a:cubicBezTo>
                  <a:pt x="183847" y="7257"/>
                  <a:pt x="367695" y="14515"/>
                  <a:pt x="551543" y="87086"/>
                </a:cubicBezTo>
                <a:cubicBezTo>
                  <a:pt x="735391" y="159657"/>
                  <a:pt x="919238" y="297542"/>
                  <a:pt x="1103086" y="435428"/>
                </a:cubicBezTo>
              </a:path>
            </a:pathLst>
          </a:custGeom>
          <a:noFill/>
          <a:ln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フリーフォーム 44"/>
          <p:cNvSpPr/>
          <p:nvPr userDrawn="1"/>
        </p:nvSpPr>
        <p:spPr>
          <a:xfrm>
            <a:off x="5580743" y="3211286"/>
            <a:ext cx="1161143" cy="420914"/>
          </a:xfrm>
          <a:custGeom>
            <a:avLst/>
            <a:gdLst>
              <a:gd name="connsiteX0" fmla="*/ 0 w 1161143"/>
              <a:gd name="connsiteY0" fmla="*/ 0 h 420914"/>
              <a:gd name="connsiteX1" fmla="*/ 653143 w 1161143"/>
              <a:gd name="connsiteY1" fmla="*/ 101600 h 420914"/>
              <a:gd name="connsiteX2" fmla="*/ 1161143 w 1161143"/>
              <a:gd name="connsiteY2" fmla="*/ 420914 h 420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3" h="420914">
                <a:moveTo>
                  <a:pt x="0" y="0"/>
                </a:moveTo>
                <a:cubicBezTo>
                  <a:pt x="229809" y="15724"/>
                  <a:pt x="459619" y="31448"/>
                  <a:pt x="653143" y="101600"/>
                </a:cubicBezTo>
                <a:cubicBezTo>
                  <a:pt x="846667" y="171752"/>
                  <a:pt x="1003905" y="296333"/>
                  <a:pt x="1161143" y="420914"/>
                </a:cubicBezTo>
              </a:path>
            </a:pathLst>
          </a:custGeom>
          <a:noFill/>
          <a:ln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フリーフォーム 45"/>
          <p:cNvSpPr/>
          <p:nvPr userDrawn="1"/>
        </p:nvSpPr>
        <p:spPr>
          <a:xfrm>
            <a:off x="11990522" y="7765143"/>
            <a:ext cx="957943" cy="190941"/>
          </a:xfrm>
          <a:custGeom>
            <a:avLst/>
            <a:gdLst>
              <a:gd name="connsiteX0" fmla="*/ 957943 w 957943"/>
              <a:gd name="connsiteY0" fmla="*/ 87086 h 190941"/>
              <a:gd name="connsiteX1" fmla="*/ 478972 w 957943"/>
              <a:gd name="connsiteY1" fmla="*/ 188686 h 190941"/>
              <a:gd name="connsiteX2" fmla="*/ 0 w 957943"/>
              <a:gd name="connsiteY2" fmla="*/ 0 h 190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7943" h="190941">
                <a:moveTo>
                  <a:pt x="957943" y="87086"/>
                </a:moveTo>
                <a:cubicBezTo>
                  <a:pt x="798286" y="145143"/>
                  <a:pt x="638629" y="203200"/>
                  <a:pt x="478972" y="188686"/>
                </a:cubicBezTo>
                <a:cubicBezTo>
                  <a:pt x="319315" y="174172"/>
                  <a:pt x="159657" y="87086"/>
                  <a:pt x="0" y="0"/>
                </a:cubicBezTo>
              </a:path>
            </a:pathLst>
          </a:custGeom>
          <a:noFill/>
          <a:ln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図プレースホルダー 7"/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8823370" y="2961522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8" name="図プレースホルダー 7"/>
          <p:cNvSpPr>
            <a:spLocks noGrp="1"/>
          </p:cNvSpPr>
          <p:nvPr userDrawn="1">
            <p:ph type="pic" sz="quarter" idx="35" hasCustomPrompt="1"/>
          </p:nvPr>
        </p:nvSpPr>
        <p:spPr>
          <a:xfrm>
            <a:off x="10896203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49" name="図プレースホルダー 7"/>
          <p:cNvSpPr>
            <a:spLocks noGrp="1"/>
          </p:cNvSpPr>
          <p:nvPr userDrawn="1">
            <p:ph type="pic" sz="quarter" idx="36" hasCustomPrompt="1"/>
          </p:nvPr>
        </p:nvSpPr>
        <p:spPr>
          <a:xfrm>
            <a:off x="10896203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0" name="図プレースホルダー 7"/>
          <p:cNvSpPr>
            <a:spLocks noGrp="1"/>
          </p:cNvSpPr>
          <p:nvPr userDrawn="1">
            <p:ph type="pic" sz="quarter" idx="37" hasCustomPrompt="1"/>
          </p:nvPr>
        </p:nvSpPr>
        <p:spPr>
          <a:xfrm>
            <a:off x="8823370" y="7787538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1" name="図プレースホルダー 7"/>
          <p:cNvSpPr>
            <a:spLocks noGrp="1"/>
          </p:cNvSpPr>
          <p:nvPr userDrawn="1">
            <p:ph type="pic" sz="quarter" idx="38" hasCustomPrompt="1"/>
          </p:nvPr>
        </p:nvSpPr>
        <p:spPr>
          <a:xfrm>
            <a:off x="6772410" y="6530597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2" name="図プレースホルダー 7"/>
          <p:cNvSpPr>
            <a:spLocks noGrp="1"/>
          </p:cNvSpPr>
          <p:nvPr userDrawn="1">
            <p:ph type="pic" sz="quarter" idx="39" hasCustomPrompt="1"/>
          </p:nvPr>
        </p:nvSpPr>
        <p:spPr>
          <a:xfrm>
            <a:off x="6772410" y="4197879"/>
            <a:ext cx="667049" cy="667049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53" name="テキスト プレースホルダー 6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714991" y="4659086"/>
            <a:ext cx="2851409" cy="2162627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26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900"/>
                            </p:stCondLst>
                            <p:childTnLst>
                              <p:par>
                                <p:cTn id="3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9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400"/>
                            </p:stCondLst>
                            <p:childTnLst>
                              <p:par>
                                <p:cTn id="7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900"/>
                            </p:stCondLst>
                            <p:childTnLst>
                              <p:par>
                                <p:cTn id="8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4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900"/>
                            </p:stCondLst>
                            <p:childTnLst>
                              <p:par>
                                <p:cTn id="10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6750"/>
                            </p:stCondLst>
                            <p:childTnLst>
                              <p:par>
                                <p:cTn id="12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50"/>
                            </p:stCondLst>
                            <p:childTnLst>
                              <p:par>
                                <p:cTn id="1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7850"/>
                            </p:stCondLst>
                            <p:childTnLst>
                              <p:par>
                                <p:cTn id="13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600"/>
                            </p:stCondLst>
                            <p:childTnLst>
                              <p:par>
                                <p:cTn id="14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2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00"/>
                            </p:stCondLst>
                            <p:childTnLst>
                              <p:par>
                                <p:cTn id="15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1050"/>
                            </p:stCondLst>
                            <p:childTnLst>
                              <p:par>
                                <p:cTn id="1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550"/>
                            </p:stCondLst>
                            <p:childTnLst>
                              <p:par>
                                <p:cTn id="170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2300"/>
                            </p:stCondLst>
                            <p:childTnLst>
                              <p:par>
                                <p:cTn id="1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900"/>
                            </p:stCondLst>
                            <p:childTnLst>
                              <p:par>
                                <p:cTn id="1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34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4150"/>
                            </p:stCondLst>
                            <p:childTnLst>
                              <p:par>
                                <p:cTn id="19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14750"/>
                            </p:stCondLst>
                            <p:childTnLst>
                              <p:par>
                                <p:cTn id="2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2" grpId="0" animBg="1"/>
      <p:bldP spid="13" grpId="0" animBg="1"/>
      <p:bldP spid="14" grpId="0" animBg="1"/>
      <p:bldP spid="11" grpId="0" animBg="1"/>
      <p:bldP spid="10" grpId="0" animBg="1"/>
      <p:bldP spid="9" grpId="0" animBg="1"/>
      <p:bldP spid="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9" grpId="0" animBg="1"/>
      <p:bldP spid="41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/>
      <p:bldP spid="50" grpId="0"/>
      <p:bldP spid="51" grpId="0"/>
      <p:bldP spid="52" grpId="0"/>
      <p:bldP spid="5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 userDrawn="1"/>
        </p:nvSpPr>
        <p:spPr>
          <a:xfrm>
            <a:off x="0" y="5160785"/>
            <a:ext cx="7773622" cy="2739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0" y="2421624"/>
            <a:ext cx="7773622" cy="27391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0512792" y="5160783"/>
            <a:ext cx="7773621" cy="2739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4" name="直角三角形 33"/>
          <p:cNvSpPr/>
          <p:nvPr userDrawn="1"/>
        </p:nvSpPr>
        <p:spPr>
          <a:xfrm rot="13500000">
            <a:off x="9713304" y="5561922"/>
            <a:ext cx="1936884" cy="193688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0512791" y="2421618"/>
            <a:ext cx="7773621" cy="27391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3" name="直角三角形 32"/>
          <p:cNvSpPr/>
          <p:nvPr userDrawn="1"/>
        </p:nvSpPr>
        <p:spPr>
          <a:xfrm rot="13500000">
            <a:off x="9713304" y="2822754"/>
            <a:ext cx="1936884" cy="193688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0" name="直角三角形 29"/>
          <p:cNvSpPr/>
          <p:nvPr userDrawn="1"/>
        </p:nvSpPr>
        <p:spPr>
          <a:xfrm rot="2700000">
            <a:off x="6638095" y="5561922"/>
            <a:ext cx="1936884" cy="193688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9" name="直角三角形 28"/>
          <p:cNvSpPr/>
          <p:nvPr userDrawn="1"/>
        </p:nvSpPr>
        <p:spPr>
          <a:xfrm rot="2700000">
            <a:off x="6638095" y="2822754"/>
            <a:ext cx="1936884" cy="1936884"/>
          </a:xfrm>
          <a:prstGeom prst="rtTriangle">
            <a:avLst/>
          </a:prstGeom>
          <a:solidFill>
            <a:schemeClr val="accent5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9" name="直角三角形 8"/>
          <p:cNvSpPr/>
          <p:nvPr userDrawn="1"/>
        </p:nvSpPr>
        <p:spPr>
          <a:xfrm rot="2700000">
            <a:off x="6805180" y="2822762"/>
            <a:ext cx="1936884" cy="1936884"/>
          </a:xfrm>
          <a:prstGeom prst="rtTriangl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5" name="直角三角形 4"/>
          <p:cNvSpPr/>
          <p:nvPr userDrawn="1"/>
        </p:nvSpPr>
        <p:spPr>
          <a:xfrm rot="13500000">
            <a:off x="6805180" y="2822762"/>
            <a:ext cx="1936884" cy="1936884"/>
          </a:xfrm>
          <a:prstGeom prst="rt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直角三角形 9"/>
          <p:cNvSpPr/>
          <p:nvPr userDrawn="1"/>
        </p:nvSpPr>
        <p:spPr>
          <a:xfrm rot="2700000">
            <a:off x="9544349" y="2822760"/>
            <a:ext cx="1936884" cy="1936884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直角三角形 10"/>
          <p:cNvSpPr/>
          <p:nvPr userDrawn="1"/>
        </p:nvSpPr>
        <p:spPr>
          <a:xfrm rot="13500000">
            <a:off x="9544349" y="2822760"/>
            <a:ext cx="1936884" cy="1936884"/>
          </a:xfrm>
          <a:prstGeom prst="rtTriangl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直角三角形 11"/>
          <p:cNvSpPr/>
          <p:nvPr userDrawn="1"/>
        </p:nvSpPr>
        <p:spPr>
          <a:xfrm rot="13500000">
            <a:off x="6805179" y="5561931"/>
            <a:ext cx="1936884" cy="1936884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直角三角形 12"/>
          <p:cNvSpPr/>
          <p:nvPr userDrawn="1"/>
        </p:nvSpPr>
        <p:spPr>
          <a:xfrm rot="2700000">
            <a:off x="6805179" y="5561931"/>
            <a:ext cx="1936884" cy="1936884"/>
          </a:xfrm>
          <a:prstGeom prst="rtTriangl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直角三角形 13"/>
          <p:cNvSpPr/>
          <p:nvPr userDrawn="1"/>
        </p:nvSpPr>
        <p:spPr>
          <a:xfrm rot="2700000">
            <a:off x="9544348" y="5561929"/>
            <a:ext cx="1936884" cy="1936884"/>
          </a:xfrm>
          <a:prstGeom prst="rtTriangl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直角三角形 14"/>
          <p:cNvSpPr/>
          <p:nvPr userDrawn="1"/>
        </p:nvSpPr>
        <p:spPr>
          <a:xfrm rot="13500000">
            <a:off x="9544348" y="5561929"/>
            <a:ext cx="1936884" cy="1936884"/>
          </a:xfrm>
          <a:prstGeom prst="rtTriangl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4" hasCustomPrompt="1"/>
          </p:nvPr>
        </p:nvSpPr>
        <p:spPr>
          <a:xfrm>
            <a:off x="7233871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0" name="テキスト プレースホルダー 18"/>
          <p:cNvSpPr>
            <a:spLocks noGrp="1"/>
          </p:cNvSpPr>
          <p:nvPr>
            <p:ph type="body" sz="quarter" idx="15" hasCustomPrompt="1"/>
          </p:nvPr>
        </p:nvSpPr>
        <p:spPr>
          <a:xfrm>
            <a:off x="9973040" y="2981577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1" name="テキスト プレースホルダー 18"/>
          <p:cNvSpPr>
            <a:spLocks noGrp="1"/>
          </p:cNvSpPr>
          <p:nvPr>
            <p:ph type="body" sz="quarter" idx="16" hasCustomPrompt="1"/>
          </p:nvPr>
        </p:nvSpPr>
        <p:spPr>
          <a:xfrm>
            <a:off x="7233872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22" name="テキスト プレースホルダー 18"/>
          <p:cNvSpPr>
            <a:spLocks noGrp="1"/>
          </p:cNvSpPr>
          <p:nvPr>
            <p:ph type="body" sz="quarter" idx="17" hasCustomPrompt="1"/>
          </p:nvPr>
        </p:nvSpPr>
        <p:spPr>
          <a:xfrm>
            <a:off x="9973041" y="5720746"/>
            <a:ext cx="1079500" cy="1619250"/>
          </a:xfrm>
        </p:spPr>
        <p:txBody>
          <a:bodyPr anchor="ctr">
            <a:noAutofit/>
          </a:bodyPr>
          <a:lstStyle>
            <a:lvl1pPr algn="ctr"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A</a:t>
            </a:r>
            <a:endParaRPr kumimoji="1" lang="ja-JP" altLang="en-US" dirty="0"/>
          </a:p>
        </p:txBody>
      </p:sp>
      <p:sp>
        <p:nvSpPr>
          <p:cNvPr id="49" name="テキスト プレースホルダー 48"/>
          <p:cNvSpPr>
            <a:spLocks noGrp="1"/>
          </p:cNvSpPr>
          <p:nvPr>
            <p:ph type="body" sz="quarter" idx="18" hasCustomPrompt="1"/>
          </p:nvPr>
        </p:nvSpPr>
        <p:spPr>
          <a:xfrm>
            <a:off x="626300" y="2538669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5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0" name="テキスト プレースホルダー 48"/>
          <p:cNvSpPr>
            <a:spLocks noGrp="1"/>
          </p:cNvSpPr>
          <p:nvPr>
            <p:ph type="body" sz="quarter" idx="19" hasCustomPrompt="1"/>
          </p:nvPr>
        </p:nvSpPr>
        <p:spPr>
          <a:xfrm>
            <a:off x="625965" y="5277830"/>
            <a:ext cx="5361141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3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1" name="テキスト プレースホルダー 48"/>
          <p:cNvSpPr>
            <a:spLocks noGrp="1"/>
          </p:cNvSpPr>
          <p:nvPr>
            <p:ph type="body" sz="quarter" idx="20" hasCustomPrompt="1"/>
          </p:nvPr>
        </p:nvSpPr>
        <p:spPr>
          <a:xfrm>
            <a:off x="12114295" y="2538668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2" name="テキスト プレースホルダー 48"/>
          <p:cNvSpPr>
            <a:spLocks noGrp="1"/>
          </p:cNvSpPr>
          <p:nvPr>
            <p:ph type="body" sz="quarter" idx="21" hasCustomPrompt="1"/>
          </p:nvPr>
        </p:nvSpPr>
        <p:spPr>
          <a:xfrm>
            <a:off x="12113960" y="5277829"/>
            <a:ext cx="5435004" cy="2505075"/>
          </a:xfrm>
        </p:spPr>
        <p:txBody>
          <a:bodyPr anchor="ctr">
            <a:normAutofit/>
          </a:bodyPr>
          <a:lstStyle>
            <a:lvl1pPr marL="342900" indent="-342900">
              <a:buClr>
                <a:schemeClr val="accent2"/>
              </a:buClr>
              <a:buFont typeface="Wingdings" panose="05000000000000000000" pitchFamily="2" charset="2"/>
              <a:buChar char="l"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Item 1</a:t>
            </a:r>
          </a:p>
          <a:p>
            <a:pPr lvl="0"/>
            <a:r>
              <a:rPr kumimoji="1" lang="en-US" altLang="ja-JP" dirty="0"/>
              <a:t>Item 2</a:t>
            </a:r>
            <a:endParaRPr kumimoji="1" lang="ja-JP" altLang="en-US" dirty="0"/>
          </a:p>
        </p:txBody>
      </p:sp>
      <p:sp>
        <p:nvSpPr>
          <p:cNvPr id="53" name="正方形/長方形 52"/>
          <p:cNvSpPr/>
          <p:nvPr userDrawn="1"/>
        </p:nvSpPr>
        <p:spPr>
          <a:xfrm>
            <a:off x="0" y="2421624"/>
            <a:ext cx="526093" cy="273916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4" name="正方形/長方形 53"/>
          <p:cNvSpPr/>
          <p:nvPr userDrawn="1"/>
        </p:nvSpPr>
        <p:spPr>
          <a:xfrm>
            <a:off x="-1" y="5160792"/>
            <a:ext cx="526093" cy="27391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5" name="正方形/長方形 54"/>
          <p:cNvSpPr/>
          <p:nvPr userDrawn="1"/>
        </p:nvSpPr>
        <p:spPr>
          <a:xfrm>
            <a:off x="17760321" y="2421612"/>
            <a:ext cx="526093" cy="2739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7760320" y="5160780"/>
            <a:ext cx="526093" cy="273916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5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078310" y="8292507"/>
            <a:ext cx="16200313" cy="100389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8" name="正方形/長方形 57"/>
          <p:cNvSpPr/>
          <p:nvPr userDrawn="1"/>
        </p:nvSpPr>
        <p:spPr>
          <a:xfrm>
            <a:off x="1222326" y="8148492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6853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675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25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750"/>
                            </p:stCondLst>
                            <p:childTnLst>
                              <p:par>
                                <p:cTn id="1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85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6" grpId="0" animBg="1"/>
      <p:bldP spid="26" grpId="0" animBg="1"/>
      <p:bldP spid="34" grpId="0" animBg="1"/>
      <p:bldP spid="25" grpId="0" animBg="1"/>
      <p:bldP spid="33" grpId="0" animBg="1"/>
      <p:bldP spid="30" grpId="0" animBg="1"/>
      <p:bldP spid="29" grpId="0" animBg="1"/>
      <p:bldP spid="9" grpId="0" animBg="1"/>
      <p:bldP spid="5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animBg="1"/>
      <p:bldP spid="54" grpId="0" animBg="1"/>
      <p:bldP spid="55" grpId="0" animBg="1"/>
      <p:bldP spid="56" grpId="0" animBg="1"/>
      <p:bldP spid="57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animBg="1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ドーナツ 8"/>
          <p:cNvSpPr/>
          <p:nvPr userDrawn="1"/>
        </p:nvSpPr>
        <p:spPr>
          <a:xfrm>
            <a:off x="6262886" y="2738663"/>
            <a:ext cx="5760642" cy="5769284"/>
          </a:xfrm>
          <a:prstGeom prst="donut">
            <a:avLst>
              <a:gd name="adj" fmla="val 8728"/>
            </a:avLst>
          </a:prstGeom>
          <a:solidFill>
            <a:schemeClr val="bg1">
              <a:lumMod val="95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アーチ 6"/>
          <p:cNvSpPr/>
          <p:nvPr userDrawn="1"/>
        </p:nvSpPr>
        <p:spPr>
          <a:xfrm>
            <a:off x="9178776" y="2738663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アーチ 6"/>
          <p:cNvSpPr/>
          <p:nvPr userDrawn="1"/>
        </p:nvSpPr>
        <p:spPr>
          <a:xfrm rot="5400000">
            <a:off x="9021655" y="5506074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アーチ 6"/>
          <p:cNvSpPr/>
          <p:nvPr userDrawn="1"/>
        </p:nvSpPr>
        <p:spPr>
          <a:xfrm rot="10800000">
            <a:off x="6254245" y="5348952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アーチ 6"/>
          <p:cNvSpPr/>
          <p:nvPr userDrawn="1"/>
        </p:nvSpPr>
        <p:spPr>
          <a:xfrm rot="16200000">
            <a:off x="6411365" y="2580749"/>
            <a:ext cx="2844750" cy="3158992"/>
          </a:xfrm>
          <a:custGeom>
            <a:avLst/>
            <a:gdLst/>
            <a:ahLst/>
            <a:cxnLst/>
            <a:rect l="l" t="t" r="r" b="b"/>
            <a:pathLst>
              <a:path w="2844750" h="3158992">
                <a:moveTo>
                  <a:pt x="0" y="0"/>
                </a:moveTo>
                <a:cubicBezTo>
                  <a:pt x="766552" y="20660"/>
                  <a:pt x="1499688" y="342349"/>
                  <a:pt x="2035609" y="903232"/>
                </a:cubicBezTo>
                <a:cubicBezTo>
                  <a:pt x="2555046" y="1446863"/>
                  <a:pt x="2841583" y="2165348"/>
                  <a:pt x="2844558" y="2907144"/>
                </a:cubicBezTo>
                <a:lnTo>
                  <a:pt x="2844750" y="2907144"/>
                </a:lnTo>
                <a:lnTo>
                  <a:pt x="2844567" y="2907327"/>
                </a:lnTo>
                <a:cubicBezTo>
                  <a:pt x="2844742" y="2908528"/>
                  <a:pt x="2844746" y="2909731"/>
                  <a:pt x="2844750" y="2910933"/>
                </a:cubicBezTo>
                <a:lnTo>
                  <a:pt x="2840961" y="2910933"/>
                </a:lnTo>
                <a:lnTo>
                  <a:pt x="2592902" y="3158992"/>
                </a:lnTo>
                <a:lnTo>
                  <a:pt x="2344843" y="2910933"/>
                </a:lnTo>
                <a:lnTo>
                  <a:pt x="2342765" y="2910933"/>
                </a:lnTo>
                <a:lnTo>
                  <a:pt x="2342652" y="2908742"/>
                </a:lnTo>
                <a:lnTo>
                  <a:pt x="2341054" y="2907144"/>
                </a:lnTo>
                <a:lnTo>
                  <a:pt x="2342570" y="2907144"/>
                </a:lnTo>
                <a:cubicBezTo>
                  <a:pt x="2339408" y="2293718"/>
                  <a:pt x="2102129" y="1699740"/>
                  <a:pt x="1672540" y="1250142"/>
                </a:cubicBezTo>
                <a:cubicBezTo>
                  <a:pt x="1232013" y="789097"/>
                  <a:pt x="630616" y="523165"/>
                  <a:pt x="927" y="502769"/>
                </a:cubicBezTo>
                <a:lnTo>
                  <a:pt x="251847" y="251850"/>
                </a:lnTo>
                <a:lnTo>
                  <a:pt x="0" y="2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381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2158541" y="3702537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2158541" y="2776995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2158541" y="6987902"/>
            <a:ext cx="5490610" cy="1651134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12158541" y="6062360"/>
            <a:ext cx="5490610" cy="773203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637261" y="3716588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637261" y="2791046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37261" y="7001953"/>
            <a:ext cx="5490610" cy="1651134"/>
          </a:xfrm>
        </p:spPr>
        <p:txBody>
          <a:bodyPr anchor="t">
            <a:noAutofit/>
          </a:bodyPr>
          <a:lstStyle>
            <a:lvl1pPr algn="r">
              <a:lnSpc>
                <a:spcPct val="120000"/>
              </a:lnSpc>
              <a:defRPr sz="200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637261" y="6076411"/>
            <a:ext cx="5490610" cy="773203"/>
          </a:xfrm>
        </p:spPr>
        <p:txBody>
          <a:bodyPr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28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6982966" y="5168139"/>
            <a:ext cx="4275474" cy="773203"/>
          </a:xfrm>
        </p:spPr>
        <p:txBody>
          <a:bodyPr anchor="ctr">
            <a:noAutofit/>
          </a:bodyPr>
          <a:lstStyle>
            <a:lvl1pPr algn="ctr">
              <a:lnSpc>
                <a:spcPct val="120000"/>
              </a:lnSpc>
              <a:defRPr sz="32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10444030" y="3322934"/>
            <a:ext cx="1350150" cy="1350150"/>
          </a:xfrm>
          <a:prstGeom prst="ellipse">
            <a:avLst/>
          </a:prstGeom>
          <a:solidFill>
            <a:schemeClr val="accent1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0793062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0448351" y="6688383"/>
            <a:ext cx="1350150" cy="1350150"/>
          </a:xfrm>
          <a:prstGeom prst="ellipse">
            <a:avLst/>
          </a:prstGeom>
          <a:solidFill>
            <a:schemeClr val="accent3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7"/>
          <p:cNvSpPr>
            <a:spLocks noGrp="1"/>
          </p:cNvSpPr>
          <p:nvPr>
            <p:ph type="pic" sz="quarter" idx="40" hasCustomPrompt="1"/>
          </p:nvPr>
        </p:nvSpPr>
        <p:spPr>
          <a:xfrm>
            <a:off x="10797383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7" name="円/楕円 26"/>
          <p:cNvSpPr/>
          <p:nvPr userDrawn="1"/>
        </p:nvSpPr>
        <p:spPr>
          <a:xfrm>
            <a:off x="6543924" y="6688383"/>
            <a:ext cx="1350150" cy="1350150"/>
          </a:xfrm>
          <a:prstGeom prst="ellipse">
            <a:avLst/>
          </a:prstGeom>
          <a:solidFill>
            <a:schemeClr val="accent2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41" hasCustomPrompt="1"/>
          </p:nvPr>
        </p:nvSpPr>
        <p:spPr>
          <a:xfrm>
            <a:off x="6892956" y="7004055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6543924" y="3322934"/>
            <a:ext cx="1350150" cy="1350150"/>
          </a:xfrm>
          <a:prstGeom prst="ellipse">
            <a:avLst/>
          </a:prstGeom>
          <a:solidFill>
            <a:schemeClr val="accent4"/>
          </a:solidFill>
          <a:ln w="76200" cmpd="sng">
            <a:solidFill>
              <a:srgbClr val="F7F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2" hasCustomPrompt="1"/>
          </p:nvPr>
        </p:nvSpPr>
        <p:spPr>
          <a:xfrm>
            <a:off x="6892956" y="3638606"/>
            <a:ext cx="684364" cy="68436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2264623" y="362036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12264623" y="688809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2773406" y="6909096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2773406" y="361338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218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250"/>
                            </p:stCondLst>
                            <p:childTnLst>
                              <p:par>
                                <p:cTn id="8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ドーナツ 7"/>
          <p:cNvSpPr/>
          <p:nvPr userDrawn="1"/>
        </p:nvSpPr>
        <p:spPr>
          <a:xfrm>
            <a:off x="3792577" y="2171314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ドーナツ 7"/>
          <p:cNvSpPr/>
          <p:nvPr userDrawn="1"/>
        </p:nvSpPr>
        <p:spPr>
          <a:xfrm>
            <a:off x="7104309" y="3234519"/>
            <a:ext cx="4076208" cy="4184089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tx2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0" name="ドーナツ 7"/>
          <p:cNvSpPr/>
          <p:nvPr userDrawn="1"/>
        </p:nvSpPr>
        <p:spPr>
          <a:xfrm>
            <a:off x="11180517" y="4465797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1" name="ドーナツ 7"/>
          <p:cNvSpPr/>
          <p:nvPr userDrawn="1"/>
        </p:nvSpPr>
        <p:spPr>
          <a:xfrm rot="21318328">
            <a:off x="13204533" y="1975752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ドーナツ 7"/>
          <p:cNvSpPr/>
          <p:nvPr userDrawn="1"/>
        </p:nvSpPr>
        <p:spPr>
          <a:xfrm rot="1061079">
            <a:off x="846870" y="2388725"/>
            <a:ext cx="2876677" cy="2952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ドーナツ 7"/>
          <p:cNvSpPr/>
          <p:nvPr userDrawn="1"/>
        </p:nvSpPr>
        <p:spPr>
          <a:xfrm>
            <a:off x="14684992" y="4850808"/>
            <a:ext cx="3220870" cy="3306114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ドーナツ 7"/>
          <p:cNvSpPr/>
          <p:nvPr userDrawn="1"/>
        </p:nvSpPr>
        <p:spPr>
          <a:xfrm rot="1442875">
            <a:off x="1812621" y="4863286"/>
            <a:ext cx="3264415" cy="3350811"/>
          </a:xfrm>
          <a:custGeom>
            <a:avLst/>
            <a:gdLst/>
            <a:ahLst/>
            <a:cxnLst/>
            <a:rect l="l" t="t" r="r" b="b"/>
            <a:pathLst>
              <a:path w="4542824" h="4663055">
                <a:moveTo>
                  <a:pt x="2261546" y="897181"/>
                </a:moveTo>
                <a:cubicBezTo>
                  <a:pt x="1457545" y="897181"/>
                  <a:pt x="805774" y="1548953"/>
                  <a:pt x="805774" y="2352954"/>
                </a:cubicBezTo>
                <a:cubicBezTo>
                  <a:pt x="805774" y="3156955"/>
                  <a:pt x="1457545" y="3808727"/>
                  <a:pt x="2261546" y="3808727"/>
                </a:cubicBezTo>
                <a:cubicBezTo>
                  <a:pt x="3065547" y="3808727"/>
                  <a:pt x="3717318" y="3156955"/>
                  <a:pt x="3717318" y="2352954"/>
                </a:cubicBezTo>
                <a:cubicBezTo>
                  <a:pt x="3717318" y="1548953"/>
                  <a:pt x="3065547" y="897181"/>
                  <a:pt x="2261546" y="897181"/>
                </a:cubicBezTo>
                <a:close/>
                <a:moveTo>
                  <a:pt x="2083603" y="0"/>
                </a:moveTo>
                <a:lnTo>
                  <a:pt x="2439490" y="0"/>
                </a:lnTo>
                <a:lnTo>
                  <a:pt x="2552136" y="521588"/>
                </a:lnTo>
                <a:cubicBezTo>
                  <a:pt x="2761893" y="554049"/>
                  <a:pt x="2959973" y="621739"/>
                  <a:pt x="3139530" y="719525"/>
                </a:cubicBezTo>
                <a:lnTo>
                  <a:pt x="3511289" y="397163"/>
                </a:lnTo>
                <a:lnTo>
                  <a:pt x="3795947" y="610765"/>
                </a:lnTo>
                <a:lnTo>
                  <a:pt x="3589001" y="1060760"/>
                </a:lnTo>
                <a:cubicBezTo>
                  <a:pt x="3709551" y="1180593"/>
                  <a:pt x="3811294" y="1318813"/>
                  <a:pt x="3892627" y="1469737"/>
                </a:cubicBezTo>
                <a:lnTo>
                  <a:pt x="4420433" y="1407493"/>
                </a:lnTo>
                <a:lnTo>
                  <a:pt x="4535785" y="1744167"/>
                </a:lnTo>
                <a:lnTo>
                  <a:pt x="4087115" y="2014817"/>
                </a:lnTo>
                <a:cubicBezTo>
                  <a:pt x="4107334" y="2124452"/>
                  <a:pt x="4117879" y="2237472"/>
                  <a:pt x="4117879" y="2352954"/>
                </a:cubicBezTo>
                <a:cubicBezTo>
                  <a:pt x="4117879" y="2452032"/>
                  <a:pt x="4110117" y="2549297"/>
                  <a:pt x="4092759" y="2643792"/>
                </a:cubicBezTo>
                <a:lnTo>
                  <a:pt x="4542824" y="2906675"/>
                </a:lnTo>
                <a:lnTo>
                  <a:pt x="4432244" y="3244947"/>
                </a:lnTo>
                <a:lnTo>
                  <a:pt x="3915713" y="3191427"/>
                </a:lnTo>
                <a:cubicBezTo>
                  <a:pt x="3824012" y="3376623"/>
                  <a:pt x="3700535" y="3543085"/>
                  <a:pt x="3553558" y="3685386"/>
                </a:cubicBezTo>
                <a:lnTo>
                  <a:pt x="3753170" y="4153716"/>
                </a:lnTo>
                <a:lnTo>
                  <a:pt x="3462615" y="4359224"/>
                </a:lnTo>
                <a:lnTo>
                  <a:pt x="3085858" y="4013486"/>
                </a:lnTo>
                <a:cubicBezTo>
                  <a:pt x="2918222" y="4098493"/>
                  <a:pt x="2735266" y="4156993"/>
                  <a:pt x="2542566" y="4185781"/>
                </a:cubicBezTo>
                <a:lnTo>
                  <a:pt x="2439490" y="4663055"/>
                </a:lnTo>
                <a:lnTo>
                  <a:pt x="2083603" y="4663055"/>
                </a:lnTo>
                <a:lnTo>
                  <a:pt x="1980528" y="4185781"/>
                </a:lnTo>
                <a:cubicBezTo>
                  <a:pt x="1772677" y="4154729"/>
                  <a:pt x="1576163" y="4089110"/>
                  <a:pt x="1398100" y="3992907"/>
                </a:cubicBezTo>
                <a:lnTo>
                  <a:pt x="997209" y="4340529"/>
                </a:lnTo>
                <a:lnTo>
                  <a:pt x="712552" y="4126927"/>
                </a:lnTo>
                <a:lnTo>
                  <a:pt x="934130" y="3645116"/>
                </a:lnTo>
                <a:cubicBezTo>
                  <a:pt x="803422" y="3515284"/>
                  <a:pt x="694564" y="3364073"/>
                  <a:pt x="609988" y="3198332"/>
                </a:cubicBezTo>
                <a:lnTo>
                  <a:pt x="124474" y="3255589"/>
                </a:lnTo>
                <a:lnTo>
                  <a:pt x="9121" y="2918915"/>
                </a:lnTo>
                <a:lnTo>
                  <a:pt x="432244" y="2663676"/>
                </a:lnTo>
                <a:cubicBezTo>
                  <a:pt x="414090" y="2562770"/>
                  <a:pt x="405215" y="2458899"/>
                  <a:pt x="405215" y="2352954"/>
                </a:cubicBezTo>
                <a:cubicBezTo>
                  <a:pt x="405215" y="2249178"/>
                  <a:pt x="413731" y="2147391"/>
                  <a:pt x="432435" y="2048643"/>
                </a:cubicBezTo>
                <a:lnTo>
                  <a:pt x="0" y="1796058"/>
                </a:lnTo>
                <a:lnTo>
                  <a:pt x="110581" y="1457787"/>
                </a:lnTo>
                <a:lnTo>
                  <a:pt x="609871" y="1509521"/>
                </a:lnTo>
                <a:cubicBezTo>
                  <a:pt x="701342" y="1326373"/>
                  <a:pt x="823934" y="1161680"/>
                  <a:pt x="969626" y="1020735"/>
                </a:cubicBezTo>
                <a:lnTo>
                  <a:pt x="769923" y="552192"/>
                </a:lnTo>
                <a:lnTo>
                  <a:pt x="1060478" y="346683"/>
                </a:lnTo>
                <a:lnTo>
                  <a:pt x="1437195" y="692385"/>
                </a:lnTo>
                <a:cubicBezTo>
                  <a:pt x="1602069" y="608806"/>
                  <a:pt x="1781763" y="550867"/>
                  <a:pt x="1970957" y="521588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5001701" y="7997587"/>
            <a:ext cx="8291216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  <p:sp>
        <p:nvSpPr>
          <p:cNvPr id="17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9496" y="4912665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tx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307106" y="3460117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2358926" y="6152089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71559" y="3460117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635359" y="5538752"/>
            <a:ext cx="1966991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000" spc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3750838" y="3278442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5223173" y="6117263"/>
            <a:ext cx="2144508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079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75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750"/>
                            </p:stCondLst>
                            <p:childTnLst>
                              <p:par>
                                <p:cTn id="6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25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1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y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円/楕円 9"/>
          <p:cNvSpPr/>
          <p:nvPr userDrawn="1"/>
        </p:nvSpPr>
        <p:spPr>
          <a:xfrm>
            <a:off x="10813369" y="4561118"/>
            <a:ext cx="3291116" cy="3291116"/>
          </a:xfrm>
          <a:prstGeom prst="ellipse">
            <a:avLst/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2525080" y="2886529"/>
            <a:ext cx="831448" cy="831448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142825" y="2768886"/>
            <a:ext cx="1190374" cy="119037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7079570" y="3093357"/>
            <a:ext cx="4125685" cy="4125685"/>
          </a:xfrm>
          <a:prstGeom prst="ellipse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9" name="円/楕円 8"/>
          <p:cNvSpPr/>
          <p:nvPr userDrawn="1"/>
        </p:nvSpPr>
        <p:spPr>
          <a:xfrm>
            <a:off x="4124098" y="2616195"/>
            <a:ext cx="3291116" cy="3291116"/>
          </a:xfrm>
          <a:prstGeom prst="ellipse">
            <a:avLst/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1" name="円/楕円 10"/>
          <p:cNvSpPr/>
          <p:nvPr userDrawn="1"/>
        </p:nvSpPr>
        <p:spPr>
          <a:xfrm>
            <a:off x="2815772" y="5090417"/>
            <a:ext cx="2616652" cy="2623462"/>
          </a:xfrm>
          <a:prstGeom prst="ellipse">
            <a:avLst/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738012" y="3283849"/>
            <a:ext cx="2616652" cy="2623462"/>
          </a:xfrm>
          <a:prstGeom prst="ellipse">
            <a:avLst/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3" name="円/楕円 12"/>
          <p:cNvSpPr/>
          <p:nvPr userDrawn="1"/>
        </p:nvSpPr>
        <p:spPr>
          <a:xfrm>
            <a:off x="15162214" y="4520290"/>
            <a:ext cx="2774041" cy="2774041"/>
          </a:xfrm>
          <a:prstGeom prst="ellipse">
            <a:avLst/>
          </a:prstGeom>
          <a:solidFill>
            <a:schemeClr val="accent6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4" name="円/楕円 13"/>
          <p:cNvSpPr/>
          <p:nvPr userDrawn="1"/>
        </p:nvSpPr>
        <p:spPr>
          <a:xfrm>
            <a:off x="12811809" y="2448869"/>
            <a:ext cx="3020781" cy="3020781"/>
          </a:xfrm>
          <a:prstGeom prst="ellipse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5" name="円/楕円 14"/>
          <p:cNvSpPr/>
          <p:nvPr userDrawn="1"/>
        </p:nvSpPr>
        <p:spPr>
          <a:xfrm>
            <a:off x="427655" y="5257626"/>
            <a:ext cx="1299369" cy="1299369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6" name="円/楕円 15"/>
          <p:cNvSpPr/>
          <p:nvPr userDrawn="1"/>
        </p:nvSpPr>
        <p:spPr>
          <a:xfrm>
            <a:off x="6122252" y="5907310"/>
            <a:ext cx="1014526" cy="1014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8" name="円/楕円 17"/>
          <p:cNvSpPr/>
          <p:nvPr userDrawn="1"/>
        </p:nvSpPr>
        <p:spPr>
          <a:xfrm>
            <a:off x="11749073" y="2894039"/>
            <a:ext cx="1190374" cy="119037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19" name="円/楕円 18"/>
          <p:cNvSpPr/>
          <p:nvPr userDrawn="1"/>
        </p:nvSpPr>
        <p:spPr>
          <a:xfrm>
            <a:off x="16623653" y="3543536"/>
            <a:ext cx="415724" cy="415724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009954" y="2308815"/>
            <a:ext cx="824698" cy="82469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円/楕円 20"/>
          <p:cNvSpPr/>
          <p:nvPr userDrawn="1"/>
        </p:nvSpPr>
        <p:spPr>
          <a:xfrm>
            <a:off x="14322199" y="6669311"/>
            <a:ext cx="1044568" cy="104456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5574563" y="2608030"/>
            <a:ext cx="944436" cy="944436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1205254" y="3841537"/>
            <a:ext cx="678753" cy="678753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円/楕円 24"/>
          <p:cNvSpPr/>
          <p:nvPr userDrawn="1"/>
        </p:nvSpPr>
        <p:spPr>
          <a:xfrm>
            <a:off x="3562526" y="3468811"/>
            <a:ext cx="415724" cy="41572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6" name="円/楕円 25"/>
          <p:cNvSpPr/>
          <p:nvPr userDrawn="1"/>
        </p:nvSpPr>
        <p:spPr>
          <a:xfrm>
            <a:off x="13832175" y="5972995"/>
            <a:ext cx="794593" cy="794593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2418475" y="6477963"/>
            <a:ext cx="794593" cy="794593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7858716" y="408288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7415214" y="4727551"/>
            <a:ext cx="3398155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4421752" y="3093357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238171" y="3738021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1133022" y="5044936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0949441" y="5689600"/>
            <a:ext cx="3018972" cy="1651134"/>
          </a:xfrm>
        </p:spPr>
        <p:txBody>
          <a:bodyPr anchor="t">
            <a:noAutofit/>
          </a:bodyPr>
          <a:lstStyle>
            <a:lvl1pPr algn="ctr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2815771" y="5994292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738012" y="4177230"/>
            <a:ext cx="2567393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938327" y="3542461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15170125" y="5506194"/>
            <a:ext cx="2766130" cy="773203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4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Word</a:t>
            </a:r>
            <a:endParaRPr 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799594" y="7997587"/>
            <a:ext cx="14674119" cy="1446663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522233" y="7892109"/>
            <a:ext cx="3240360" cy="7200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347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0"/>
                            </p:stCondLst>
                            <p:childTnLst>
                              <p:par>
                                <p:cTn id="1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10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6000"/>
                            </p:stCondLst>
                            <p:childTnLst>
                              <p:par>
                                <p:cTn id="13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7000"/>
                            </p:stCondLst>
                            <p:childTnLst>
                              <p:par>
                                <p:cTn id="1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10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8000"/>
                            </p:stCondLst>
                            <p:childTnLst>
                              <p:par>
                                <p:cTn id="17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5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5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5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53" presetClass="entr" presetSubtype="528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6" presetID="53" presetClass="entr" presetSubtype="528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53" presetClass="entr" presetSubtype="528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53" presetClass="entr" presetSubtype="528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9700"/>
                            </p:stCondLst>
                            <p:childTnLst>
                              <p:par>
                                <p:cTn id="265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7" grpId="0" animBg="1"/>
      <p:bldP spid="24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5" grpId="0" animBg="1"/>
      <p:bldP spid="5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9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6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7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0" y="2814604"/>
            <a:ext cx="9664975" cy="3312368"/>
            <a:chOff x="0" y="2839244"/>
            <a:chExt cx="9664975" cy="3312368"/>
          </a:xfrm>
          <a:solidFill>
            <a:schemeClr val="accent3"/>
          </a:solidFill>
        </p:grpSpPr>
        <p:sp>
          <p:nvSpPr>
            <p:cNvPr id="5" name="正方形/長方形 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6" name="直角三角形 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grpSp>
        <p:nvGrpSpPr>
          <p:cNvPr id="34" name="グループ化 33"/>
          <p:cNvGrpSpPr/>
          <p:nvPr userDrawn="1"/>
        </p:nvGrpSpPr>
        <p:grpSpPr>
          <a:xfrm rot="10800000">
            <a:off x="8621438" y="3303070"/>
            <a:ext cx="9664975" cy="3312368"/>
            <a:chOff x="0" y="2839244"/>
            <a:chExt cx="9664975" cy="3312368"/>
          </a:xfrm>
          <a:solidFill>
            <a:schemeClr val="accent2"/>
          </a:solidFill>
        </p:grpSpPr>
        <p:sp>
          <p:nvSpPr>
            <p:cNvPr id="35" name="正方形/長方形 34"/>
            <p:cNvSpPr/>
            <p:nvPr userDrawn="1"/>
          </p:nvSpPr>
          <p:spPr>
            <a:xfrm>
              <a:off x="0" y="2839244"/>
              <a:ext cx="8441633" cy="331236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36" name="直角三角形 35"/>
            <p:cNvSpPr/>
            <p:nvPr userDrawn="1"/>
          </p:nvSpPr>
          <p:spPr>
            <a:xfrm>
              <a:off x="8441633" y="2839244"/>
              <a:ext cx="1223342" cy="3312368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37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834889" y="3103641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0065028" y="3605358"/>
            <a:ext cx="7401338" cy="2823902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grpSp>
        <p:nvGrpSpPr>
          <p:cNvPr id="11" name="グループ化 10"/>
          <p:cNvGrpSpPr/>
          <p:nvPr userDrawn="1"/>
        </p:nvGrpSpPr>
        <p:grpSpPr>
          <a:xfrm>
            <a:off x="0" y="6111441"/>
            <a:ext cx="9701241" cy="119030"/>
            <a:chOff x="0" y="6111441"/>
            <a:chExt cx="9701241" cy="119030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40" name="正方形/長方形 39"/>
            <p:cNvSpPr/>
            <p:nvPr userDrawn="1"/>
          </p:nvSpPr>
          <p:spPr>
            <a:xfrm>
              <a:off x="0" y="6126973"/>
              <a:ext cx="9657281" cy="103498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41" name="直角三角形 40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2">
                    <a:lumMod val="20000"/>
                    <a:lumOff val="80000"/>
                  </a:schemeClr>
                </a:solidFill>
              </a:endParaRPr>
            </a:p>
          </p:txBody>
        </p:sp>
      </p:grpSp>
      <p:grpSp>
        <p:nvGrpSpPr>
          <p:cNvPr id="42" name="グループ化 41"/>
          <p:cNvGrpSpPr/>
          <p:nvPr userDrawn="1"/>
        </p:nvGrpSpPr>
        <p:grpSpPr>
          <a:xfrm rot="10800000">
            <a:off x="8581997" y="3199915"/>
            <a:ext cx="9704415" cy="119030"/>
            <a:chOff x="-3174" y="6111441"/>
            <a:chExt cx="9704415" cy="119030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43" name="正方形/長方形 42"/>
            <p:cNvSpPr/>
            <p:nvPr userDrawn="1"/>
          </p:nvSpPr>
          <p:spPr>
            <a:xfrm>
              <a:off x="-3174" y="6111441"/>
              <a:ext cx="9660456" cy="119030"/>
            </a:xfrm>
            <a:prstGeom prst="rect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  <p:sp>
          <p:nvSpPr>
            <p:cNvPr id="44" name="直角三角形 43"/>
            <p:cNvSpPr/>
            <p:nvPr userDrawn="1"/>
          </p:nvSpPr>
          <p:spPr>
            <a:xfrm>
              <a:off x="9657281" y="6111441"/>
              <a:ext cx="43960" cy="119029"/>
            </a:xfrm>
            <a:prstGeom prst="rtTriangle">
              <a:avLst/>
            </a:prstGeom>
            <a:grpFill/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>
                <a:solidFill>
                  <a:schemeClr val="accent6"/>
                </a:solidFill>
              </a:endParaRPr>
            </a:p>
          </p:txBody>
        </p:sp>
      </p:grpSp>
      <p:sp>
        <p:nvSpPr>
          <p:cNvPr id="4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29466" y="6348582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0054379" y="6729738"/>
            <a:ext cx="7412834" cy="189371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03557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7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826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o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7798236" y="3354576"/>
            <a:ext cx="2688353" cy="4554631"/>
            <a:chOff x="7305638" y="3002101"/>
            <a:chExt cx="2688353" cy="4554631"/>
          </a:xfrm>
        </p:grpSpPr>
        <p:grpSp>
          <p:nvGrpSpPr>
            <p:cNvPr id="10" name="グループ化 9"/>
            <p:cNvGrpSpPr/>
            <p:nvPr userDrawn="1"/>
          </p:nvGrpSpPr>
          <p:grpSpPr>
            <a:xfrm>
              <a:off x="8267831" y="5345989"/>
              <a:ext cx="763508" cy="2210743"/>
              <a:chOff x="8267831" y="5345989"/>
              <a:chExt cx="763508" cy="2210743"/>
            </a:xfrm>
          </p:grpSpPr>
          <p:sp>
            <p:nvSpPr>
              <p:cNvPr id="34" name="円/楕円 33"/>
              <p:cNvSpPr/>
              <p:nvPr userDrawn="1"/>
            </p:nvSpPr>
            <p:spPr>
              <a:xfrm>
                <a:off x="8267831" y="5345989"/>
                <a:ext cx="763508" cy="2210743"/>
              </a:xfrm>
              <a:prstGeom prst="ellipse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円/楕円 34"/>
              <p:cNvSpPr/>
              <p:nvPr userDrawn="1"/>
            </p:nvSpPr>
            <p:spPr>
              <a:xfrm>
                <a:off x="8366877" y="5498390"/>
                <a:ext cx="566334" cy="1639824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sp>
          <p:nvSpPr>
            <p:cNvPr id="11" name="弦 8"/>
            <p:cNvSpPr/>
            <p:nvPr userDrawn="1"/>
          </p:nvSpPr>
          <p:spPr>
            <a:xfrm rot="10800000">
              <a:off x="7932506" y="3996103"/>
              <a:ext cx="1435076" cy="2370993"/>
            </a:xfrm>
            <a:custGeom>
              <a:avLst/>
              <a:gdLst/>
              <a:ahLst/>
              <a:cxnLst/>
              <a:rect l="l" t="t" r="r" b="b"/>
              <a:pathLst>
                <a:path w="1969479" h="3253919">
                  <a:moveTo>
                    <a:pt x="984740" y="3253919"/>
                  </a:moveTo>
                  <a:cubicBezTo>
                    <a:pt x="362425" y="2811676"/>
                    <a:pt x="-3869" y="2109952"/>
                    <a:pt x="30" y="1362802"/>
                  </a:cubicBezTo>
                  <a:cubicBezTo>
                    <a:pt x="2628" y="865042"/>
                    <a:pt x="169314" y="389014"/>
                    <a:pt x="468726" y="0"/>
                  </a:cubicBezTo>
                  <a:lnTo>
                    <a:pt x="984740" y="0"/>
                  </a:lnTo>
                  <a:lnTo>
                    <a:pt x="1500508" y="0"/>
                  </a:lnTo>
                  <a:cubicBezTo>
                    <a:pt x="1805017" y="395392"/>
                    <a:pt x="1972090" y="880450"/>
                    <a:pt x="1969449" y="1386333"/>
                  </a:cubicBezTo>
                  <a:cubicBezTo>
                    <a:pt x="1965591" y="2125578"/>
                    <a:pt x="1599814" y="2816889"/>
                    <a:pt x="984740" y="325391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12" name="グループ化 11"/>
            <p:cNvGrpSpPr/>
            <p:nvPr userDrawn="1"/>
          </p:nvGrpSpPr>
          <p:grpSpPr>
            <a:xfrm flipH="1">
              <a:off x="8650044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30" name="直角三角形 29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直角三角形 30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正方形/長方形 31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3" name="正方形/長方形 32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3" name="グループ化 12"/>
            <p:cNvGrpSpPr/>
            <p:nvPr userDrawn="1"/>
          </p:nvGrpSpPr>
          <p:grpSpPr>
            <a:xfrm>
              <a:off x="7305638" y="5266273"/>
              <a:ext cx="1343947" cy="1366912"/>
              <a:chOff x="7305639" y="5547570"/>
              <a:chExt cx="1343947" cy="1366912"/>
            </a:xfrm>
            <a:solidFill>
              <a:schemeClr val="accent2">
                <a:lumMod val="50000"/>
              </a:schemeClr>
            </a:solidFill>
          </p:grpSpPr>
          <p:sp>
            <p:nvSpPr>
              <p:cNvPr id="26" name="直角三角形 25"/>
              <p:cNvSpPr/>
              <p:nvPr userDrawn="1"/>
            </p:nvSpPr>
            <p:spPr>
              <a:xfrm rot="5400000">
                <a:off x="7305639" y="6450248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7" name="直角三角形 26"/>
              <p:cNvSpPr/>
              <p:nvPr userDrawn="1"/>
            </p:nvSpPr>
            <p:spPr>
              <a:xfrm rot="16200000">
                <a:off x="7305639" y="5547571"/>
                <a:ext cx="464234" cy="464234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8" name="正方形/長方形 27"/>
              <p:cNvSpPr/>
              <p:nvPr userDrawn="1"/>
            </p:nvSpPr>
            <p:spPr>
              <a:xfrm>
                <a:off x="7305639" y="6011805"/>
                <a:ext cx="464234" cy="43844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9" name="正方形/長方形 28"/>
              <p:cNvSpPr/>
              <p:nvPr userDrawn="1"/>
            </p:nvSpPr>
            <p:spPr>
              <a:xfrm>
                <a:off x="7769874" y="5547570"/>
                <a:ext cx="879712" cy="90267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4" name="グループ化 13"/>
            <p:cNvGrpSpPr/>
            <p:nvPr userDrawn="1"/>
          </p:nvGrpSpPr>
          <p:grpSpPr>
            <a:xfrm>
              <a:off x="7665303" y="3002101"/>
              <a:ext cx="1969480" cy="3253919"/>
              <a:chOff x="7665303" y="3002101"/>
              <a:chExt cx="1969480" cy="3253919"/>
            </a:xfrm>
          </p:grpSpPr>
          <p:sp>
            <p:nvSpPr>
              <p:cNvPr id="24" name="弦 8"/>
              <p:cNvSpPr/>
              <p:nvPr userDrawn="1"/>
            </p:nvSpPr>
            <p:spPr>
              <a:xfrm rot="10800000">
                <a:off x="865004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3253919"/>
                    </a:moveTo>
                    <a:cubicBezTo>
                      <a:pt x="362425" y="2811676"/>
                      <a:pt x="-3869" y="2109952"/>
                      <a:pt x="30" y="1362802"/>
                    </a:cubicBezTo>
                    <a:cubicBezTo>
                      <a:pt x="2628" y="865042"/>
                      <a:pt x="169314" y="389014"/>
                      <a:pt x="468726" y="0"/>
                    </a:cubicBezTo>
                    <a:lnTo>
                      <a:pt x="98474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5" name="弦 8"/>
              <p:cNvSpPr/>
              <p:nvPr userDrawn="1"/>
            </p:nvSpPr>
            <p:spPr>
              <a:xfrm>
                <a:off x="7665303" y="3002101"/>
                <a:ext cx="984740" cy="3253919"/>
              </a:xfrm>
              <a:custGeom>
                <a:avLst/>
                <a:gdLst/>
                <a:ahLst/>
                <a:cxnLst/>
                <a:rect l="l" t="t" r="r" b="b"/>
                <a:pathLst>
                  <a:path w="984740" h="3253919">
                    <a:moveTo>
                      <a:pt x="984740" y="0"/>
                    </a:moveTo>
                    <a:lnTo>
                      <a:pt x="984740" y="3253919"/>
                    </a:lnTo>
                    <a:lnTo>
                      <a:pt x="468972" y="3253919"/>
                    </a:lnTo>
                    <a:cubicBezTo>
                      <a:pt x="164463" y="2858527"/>
                      <a:pt x="-2610" y="2373469"/>
                      <a:pt x="31" y="1867586"/>
                    </a:cubicBezTo>
                    <a:cubicBezTo>
                      <a:pt x="3889" y="1128341"/>
                      <a:pt x="369666" y="437030"/>
                      <a:pt x="984740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5" name="グループ化 14"/>
            <p:cNvGrpSpPr/>
            <p:nvPr userDrawn="1"/>
          </p:nvGrpSpPr>
          <p:grpSpPr>
            <a:xfrm>
              <a:off x="7830833" y="3002102"/>
              <a:ext cx="1639326" cy="1035326"/>
              <a:chOff x="7830833" y="3002102"/>
              <a:chExt cx="1639326" cy="1035326"/>
            </a:xfrm>
          </p:grpSpPr>
          <p:sp>
            <p:nvSpPr>
              <p:cNvPr id="22" name="弦 8"/>
              <p:cNvSpPr/>
              <p:nvPr userDrawn="1"/>
            </p:nvSpPr>
            <p:spPr>
              <a:xfrm rot="10800000">
                <a:off x="8650043" y="3002102"/>
                <a:ext cx="820116" cy="1035325"/>
              </a:xfrm>
              <a:custGeom>
                <a:avLst/>
                <a:gdLst/>
                <a:ahLst/>
                <a:cxnLst/>
                <a:rect l="l" t="t" r="r" b="b"/>
                <a:pathLst>
                  <a:path w="820116" h="1035325">
                    <a:moveTo>
                      <a:pt x="820116" y="1035325"/>
                    </a:moveTo>
                    <a:cubicBezTo>
                      <a:pt x="445216" y="768905"/>
                      <a:pt x="163231" y="408315"/>
                      <a:pt x="0" y="0"/>
                    </a:cubicBezTo>
                    <a:lnTo>
                      <a:pt x="820116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3" name="弦 8"/>
              <p:cNvSpPr/>
              <p:nvPr userDrawn="1"/>
            </p:nvSpPr>
            <p:spPr>
              <a:xfrm>
                <a:off x="7830833" y="3002102"/>
                <a:ext cx="819211" cy="1035326"/>
              </a:xfrm>
              <a:custGeom>
                <a:avLst/>
                <a:gdLst/>
                <a:ahLst/>
                <a:cxnLst/>
                <a:rect l="l" t="t" r="r" b="b"/>
                <a:pathLst>
                  <a:path w="819211" h="1035326">
                    <a:moveTo>
                      <a:pt x="819211" y="0"/>
                    </a:moveTo>
                    <a:lnTo>
                      <a:pt x="819211" y="1035326"/>
                    </a:lnTo>
                    <a:lnTo>
                      <a:pt x="0" y="1035326"/>
                    </a:lnTo>
                    <a:cubicBezTo>
                      <a:pt x="162564" y="626542"/>
                      <a:pt x="444666" y="266126"/>
                      <a:pt x="819211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6" name="グループ化 15"/>
            <p:cNvGrpSpPr/>
            <p:nvPr userDrawn="1"/>
          </p:nvGrpSpPr>
          <p:grpSpPr>
            <a:xfrm>
              <a:off x="8239071" y="3682019"/>
              <a:ext cx="821030" cy="821030"/>
              <a:chOff x="11914174" y="3199309"/>
              <a:chExt cx="990518" cy="990518"/>
            </a:xfrm>
          </p:grpSpPr>
          <p:sp>
            <p:nvSpPr>
              <p:cNvPr id="20" name="円/楕円 19"/>
              <p:cNvSpPr/>
              <p:nvPr userDrawn="1"/>
            </p:nvSpPr>
            <p:spPr>
              <a:xfrm>
                <a:off x="11914174" y="3199309"/>
                <a:ext cx="990518" cy="990518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21" name="円/楕円 20"/>
              <p:cNvSpPr/>
              <p:nvPr userDrawn="1"/>
            </p:nvSpPr>
            <p:spPr>
              <a:xfrm>
                <a:off x="12002891" y="3288026"/>
                <a:ext cx="813084" cy="813084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7" name="グループ化 16"/>
            <p:cNvGrpSpPr/>
            <p:nvPr userDrawn="1"/>
          </p:nvGrpSpPr>
          <p:grpSpPr>
            <a:xfrm>
              <a:off x="8562396" y="5264781"/>
              <a:ext cx="174376" cy="1354190"/>
              <a:chOff x="8562396" y="5264781"/>
              <a:chExt cx="174376" cy="1354190"/>
            </a:xfrm>
          </p:grpSpPr>
          <p:sp>
            <p:nvSpPr>
              <p:cNvPr id="18" name="台形 59"/>
              <p:cNvSpPr/>
              <p:nvPr userDrawn="1"/>
            </p:nvSpPr>
            <p:spPr>
              <a:xfrm rot="10800000">
                <a:off x="8649584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9" name="台形 59"/>
              <p:cNvSpPr/>
              <p:nvPr userDrawn="1"/>
            </p:nvSpPr>
            <p:spPr>
              <a:xfrm rot="10800000" flipH="1">
                <a:off x="8562396" y="5264781"/>
                <a:ext cx="87188" cy="1354190"/>
              </a:xfrm>
              <a:custGeom>
                <a:avLst/>
                <a:gdLst/>
                <a:ahLst/>
                <a:cxnLst/>
                <a:rect l="l" t="t" r="r" b="b"/>
                <a:pathLst>
                  <a:path w="232411" h="2119037">
                    <a:moveTo>
                      <a:pt x="232411" y="2119037"/>
                    </a:moveTo>
                    <a:lnTo>
                      <a:pt x="0" y="2119037"/>
                    </a:lnTo>
                    <a:lnTo>
                      <a:pt x="116205" y="0"/>
                    </a:lnTo>
                    <a:lnTo>
                      <a:pt x="232411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161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0215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/>
      <p:bldP spid="14" grpId="1"/>
      <p:bldP spid="15" grpId="0"/>
      <p:bldP spid="15" grpId="1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1291377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2652267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013157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5374047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6734937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8135094" y="8095828"/>
            <a:ext cx="648072" cy="64807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6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03904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175912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9000327" y="7852184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9000327" y="8572264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2401672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3121752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3764300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4484380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5126928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5847008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6489556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7209636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65929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-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正方形/長方形 29"/>
          <p:cNvSpPr/>
          <p:nvPr userDrawn="1"/>
        </p:nvSpPr>
        <p:spPr>
          <a:xfrm>
            <a:off x="0" y="0"/>
            <a:ext cx="8459130" cy="10287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306" y="1173479"/>
            <a:ext cx="6723724" cy="8207948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8135094" y="2190934"/>
            <a:ext cx="648072" cy="64807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8135094" y="3551824"/>
            <a:ext cx="648072" cy="64807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35094" y="4912714"/>
            <a:ext cx="648072" cy="64807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8135094" y="6273604"/>
            <a:ext cx="648072" cy="64807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8135094" y="7634494"/>
            <a:ext cx="648072" cy="64807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9000327" y="1938601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9000327" y="2658681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000327" y="3301229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000327" y="4021309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9000327" y="4663857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000327" y="5383937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000327" y="6026485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000327" y="6746565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9000327" y="7389113"/>
            <a:ext cx="8279783" cy="936104"/>
          </a:xfrm>
        </p:spPr>
        <p:txBody>
          <a:bodyPr anchor="b">
            <a:normAutofit/>
          </a:bodyPr>
          <a:lstStyle>
            <a:lvl1pPr algn="l">
              <a:defRPr sz="360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000327" y="8109193"/>
            <a:ext cx="8279783" cy="603684"/>
          </a:xfrm>
        </p:spPr>
        <p:txBody>
          <a:bodyPr anchor="t">
            <a:normAutofit/>
          </a:bodyPr>
          <a:lstStyle>
            <a:lvl1pPr algn="l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2882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5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" grpId="0"/>
      <p:bldP spid="5" grpId="0" animBg="1"/>
      <p:bldP spid="7" grpId="0" animBg="1"/>
      <p:bldP spid="8" grpId="0" animBg="1"/>
      <p:bldP spid="9" grpId="0" animBg="1"/>
      <p:bldP spid="10" grpId="0" animBg="1"/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33433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884800" y="928167"/>
            <a:ext cx="16516812" cy="1702991"/>
          </a:xfrm>
        </p:spPr>
        <p:txBody>
          <a:bodyPr>
            <a:normAutofit/>
          </a:bodyPr>
          <a:lstStyle>
            <a:lvl1pPr algn="ctr">
              <a:defRPr sz="9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712297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3687664" y="4393537"/>
            <a:ext cx="886695" cy="88669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819175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19175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山形 10"/>
          <p:cNvSpPr/>
          <p:nvPr userDrawn="1"/>
        </p:nvSpPr>
        <p:spPr>
          <a:xfrm>
            <a:off x="453469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円/楕円 11"/>
          <p:cNvSpPr/>
          <p:nvPr userDrawn="1"/>
        </p:nvSpPr>
        <p:spPr>
          <a:xfrm>
            <a:off x="503875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8014117" y="4393537"/>
            <a:ext cx="886695" cy="88669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514562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514562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山形 15"/>
          <p:cNvSpPr/>
          <p:nvPr userDrawn="1"/>
        </p:nvSpPr>
        <p:spPr>
          <a:xfrm>
            <a:off x="8855174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9359230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2334597" y="4393537"/>
            <a:ext cx="886695" cy="88669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9466108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466108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山形 20"/>
          <p:cNvSpPr/>
          <p:nvPr userDrawn="1"/>
        </p:nvSpPr>
        <p:spPr>
          <a:xfrm>
            <a:off x="13181627" y="5913394"/>
            <a:ext cx="360040" cy="404428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円/楕円 21"/>
          <p:cNvSpPr/>
          <p:nvPr userDrawn="1"/>
        </p:nvSpPr>
        <p:spPr>
          <a:xfrm>
            <a:off x="13685683" y="4279404"/>
            <a:ext cx="3672408" cy="3672408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661050" y="4393537"/>
            <a:ext cx="886695" cy="88669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3792561" y="5439916"/>
            <a:ext cx="3458653" cy="936104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3792561" y="6159996"/>
            <a:ext cx="3458653" cy="603684"/>
          </a:xfrm>
        </p:spPr>
        <p:txBody>
          <a:bodyPr anchor="t">
            <a:normAutofit/>
          </a:bodyPr>
          <a:lstStyle>
            <a:lvl1pPr algn="ctr">
              <a:defRPr sz="2000"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44935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7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2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6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6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400"/>
                            </p:stCondLst>
                            <p:childTnLst>
                              <p:par>
                                <p:cTn id="75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150"/>
                            </p:stCondLst>
                            <p:childTnLst>
                              <p:par>
                                <p:cTn id="80" presetID="2" presetClass="entr" presetSubtype="8" decel="10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8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8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8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15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animBg="1"/>
      <p:bldP spid="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 animBg="1"/>
      <p:bldP spid="19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円/楕円 10"/>
          <p:cNvSpPr/>
          <p:nvPr userDrawn="1"/>
        </p:nvSpPr>
        <p:spPr>
          <a:xfrm>
            <a:off x="9359230" y="6032159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616496"/>
            <a:ext cx="9577064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7142" y="1834871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1907541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3271292"/>
            <a:ext cx="9577064" cy="1656184"/>
          </a:xfrm>
        </p:spPr>
        <p:txBody>
          <a:bodyPr anchor="b">
            <a:normAutofit/>
          </a:bodyPr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9694707" y="6367636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12334438" y="6032158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15308431" y="6032157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2669915" y="6367635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5643908" y="6367634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796290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1765298" y="7472981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4732367" y="7470636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3930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allAtOnce"/>
      <p:bldP spid="10" grpId="0"/>
      <p:bldP spid="14" grpId="0"/>
      <p:bldP spid="15" grpId="0"/>
      <p:bldP spid="1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-794" y="2695228"/>
            <a:ext cx="18286413" cy="2448272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51118" y="2695227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862286" y="0"/>
            <a:ext cx="7260600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495134" y="406135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351118" y="4134028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8351118" y="5359524"/>
            <a:ext cx="9577064" cy="3168352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77189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5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1143471" y="3055269"/>
            <a:ext cx="6140652" cy="1748684"/>
          </a:xfrm>
        </p:spPr>
        <p:txBody>
          <a:bodyPr>
            <a:noAutofit/>
          </a:bodyPr>
          <a:lstStyle>
            <a:lvl1pPr algn="r">
              <a:defRPr sz="800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6348019" y="5915094"/>
            <a:ext cx="679093" cy="67909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7623670" y="3721840"/>
            <a:ext cx="864096" cy="86409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7287819" y="4896455"/>
            <a:ext cx="1358186" cy="13581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945661" y="3271292"/>
            <a:ext cx="599312" cy="59931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9156331" y="4293198"/>
            <a:ext cx="7763739" cy="30825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280297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65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00"/>
                            </p:stCondLst>
                            <p:childTnLst>
                              <p:par>
                                <p:cTn id="4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1"/>
            <a:ext cx="18286413" cy="528751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8286413" cy="5143500"/>
          </a:xfrm>
        </p:spPr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592146" y="3919364"/>
            <a:ext cx="2448273" cy="2448273"/>
          </a:xfrm>
          <a:prstGeom prst="ellipse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911202" y="3919364"/>
            <a:ext cx="2448273" cy="2448273"/>
          </a:xfrm>
          <a:prstGeom prst="ellipse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3249331" y="3919364"/>
            <a:ext cx="2448273" cy="2448273"/>
          </a:xfrm>
          <a:prstGeom prst="ellipse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3384234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4041419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5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8703290" y="4711452"/>
            <a:ext cx="864096" cy="864096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728051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7051843" y="6439644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394706" y="6437299"/>
            <a:ext cx="4210864" cy="720080"/>
          </a:xfrm>
        </p:spPr>
        <p:txBody>
          <a:bodyPr anchor="t">
            <a:noAutofit/>
          </a:bodyPr>
          <a:lstStyle>
            <a:lvl1pPr algn="ctr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510358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763905" y="7318997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12167542" y="7316652"/>
            <a:ext cx="4752528" cy="1787288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2203016" y="723173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7456563" y="723173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60200" y="723173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6649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5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5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2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2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2"/>
      <p:bldP spid="14" grpId="0"/>
      <p:bldP spid="14" grpId="2"/>
      <p:bldP spid="15" grpId="0"/>
      <p:bldP spid="15" grpId="2"/>
      <p:bldP spid="1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アーチ 41"/>
          <p:cNvSpPr/>
          <p:nvPr userDrawn="1"/>
        </p:nvSpPr>
        <p:spPr>
          <a:xfrm rot="3600000">
            <a:off x="1165671" y="6841128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3" name="アーチ 42"/>
          <p:cNvSpPr/>
          <p:nvPr userDrawn="1"/>
        </p:nvSpPr>
        <p:spPr>
          <a:xfrm rot="6618510">
            <a:off x="1282259" y="6957716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7076598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7782775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8724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2" grpId="1" animBg="1"/>
      <p:bldP spid="43" grpId="0" animBg="1"/>
      <p:bldP spid="43" grpId="1" animBg="1"/>
      <p:bldP spid="44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761206" y="3352800"/>
            <a:ext cx="3920837" cy="3311236"/>
          </a:xfrm>
          <a:custGeom>
            <a:avLst/>
            <a:gdLst/>
            <a:ahLst/>
            <a:cxnLst/>
            <a:rect l="l" t="t" r="r" b="b"/>
            <a:pathLst>
              <a:path w="3920837" h="3311236">
                <a:moveTo>
                  <a:pt x="0" y="0"/>
                </a:moveTo>
                <a:lnTo>
                  <a:pt x="3920837" y="0"/>
                </a:lnTo>
                <a:lnTo>
                  <a:pt x="3920837" y="3311236"/>
                </a:lnTo>
                <a:lnTo>
                  <a:pt x="1960419" y="2784764"/>
                </a:lnTo>
                <a:lnTo>
                  <a:pt x="0" y="3311236"/>
                </a:lnTo>
                <a:close/>
              </a:path>
            </a:pathLst>
          </a:custGeom>
          <a:ln>
            <a:noFill/>
          </a:ln>
          <a:effectLst>
            <a:outerShdw dist="88900" algn="tl" rotWithShape="0">
              <a:schemeClr val="accent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323316" y="3352799"/>
            <a:ext cx="3920837" cy="4475019"/>
          </a:xfrm>
          <a:custGeom>
            <a:avLst/>
            <a:gdLst/>
            <a:ahLst/>
            <a:cxnLst/>
            <a:rect l="l" t="t" r="r" b="b"/>
            <a:pathLst>
              <a:path w="3920837" h="4475019">
                <a:moveTo>
                  <a:pt x="0" y="0"/>
                </a:moveTo>
                <a:lnTo>
                  <a:pt x="3920837" y="0"/>
                </a:lnTo>
                <a:lnTo>
                  <a:pt x="3920837" y="4475019"/>
                </a:lnTo>
                <a:lnTo>
                  <a:pt x="3920836" y="4475019"/>
                </a:lnTo>
                <a:lnTo>
                  <a:pt x="1960418" y="3948547"/>
                </a:lnTo>
                <a:lnTo>
                  <a:pt x="0" y="447501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dist="88900" algn="tl" rotWithShape="0">
              <a:schemeClr val="accent2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13604369" y="3352799"/>
            <a:ext cx="3920838" cy="5001491"/>
          </a:xfrm>
          <a:custGeom>
            <a:avLst/>
            <a:gdLst/>
            <a:ahLst/>
            <a:cxnLst/>
            <a:rect l="l" t="t" r="r" b="b"/>
            <a:pathLst>
              <a:path w="3920838" h="5001491">
                <a:moveTo>
                  <a:pt x="0" y="0"/>
                </a:moveTo>
                <a:lnTo>
                  <a:pt x="3920838" y="0"/>
                </a:lnTo>
                <a:lnTo>
                  <a:pt x="3920838" y="5001491"/>
                </a:lnTo>
                <a:lnTo>
                  <a:pt x="1960419" y="4475019"/>
                </a:lnTo>
                <a:lnTo>
                  <a:pt x="0" y="500149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dist="88900" algn="tl" rotWithShape="0">
              <a:schemeClr val="accent5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1"/>
            <a:ext cx="18286413" cy="33527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outerShdw dist="889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5042261" y="1"/>
            <a:ext cx="3920837" cy="7259781"/>
          </a:xfrm>
          <a:custGeom>
            <a:avLst/>
            <a:gdLst/>
            <a:ahLst/>
            <a:cxnLst/>
            <a:rect l="l" t="t" r="r" b="b"/>
            <a:pathLst>
              <a:path w="3920837" h="7259781">
                <a:moveTo>
                  <a:pt x="0" y="0"/>
                </a:moveTo>
                <a:lnTo>
                  <a:pt x="3920837" y="0"/>
                </a:lnTo>
                <a:lnTo>
                  <a:pt x="3920837" y="7259781"/>
                </a:lnTo>
                <a:lnTo>
                  <a:pt x="3920836" y="7259781"/>
                </a:lnTo>
                <a:lnTo>
                  <a:pt x="1960418" y="6733309"/>
                </a:lnTo>
                <a:lnTo>
                  <a:pt x="0" y="725978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dist="88900" algn="tl" rotWithShape="0">
              <a:schemeClr val="accent3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816625" y="2386804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01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106919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02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9397213" y="2386803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03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13687506" y="2386802"/>
            <a:ext cx="27717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60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04</a:t>
            </a:r>
            <a:endParaRPr kumimoji="1" lang="ja-JP" altLang="en-US" sz="6000" dirty="0">
              <a:solidFill>
                <a:schemeClr val="bg1"/>
              </a:solidFill>
              <a:latin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7" name="タイトル 1"/>
          <p:cNvSpPr>
            <a:spLocks noGrp="1"/>
          </p:cNvSpPr>
          <p:nvPr>
            <p:ph type="title" hasCustomPrompt="1"/>
          </p:nvPr>
        </p:nvSpPr>
        <p:spPr>
          <a:xfrm>
            <a:off x="9280957" y="248400"/>
            <a:ext cx="8244250" cy="1203151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96981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1367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28189" y="4184839"/>
            <a:ext cx="3729297" cy="1809561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5092230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106744" y="4184839"/>
            <a:ext cx="3729297" cy="247919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9370785" y="3552224"/>
            <a:ext cx="3716212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385299" y="4184839"/>
            <a:ext cx="3729297" cy="2898132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3678369" y="3552224"/>
            <a:ext cx="3695231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13663855" y="4184839"/>
            <a:ext cx="3729297" cy="3522247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617191" y="8098971"/>
            <a:ext cx="12735952" cy="130628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761206" y="7998731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323316" y="1543100"/>
            <a:ext cx="8098881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033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1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8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5" grpId="0" animBg="1"/>
      <p:bldP spid="8" grpId="0" animBg="1"/>
      <p:bldP spid="23" grpId="0"/>
      <p:bldP spid="24" grpId="0"/>
      <p:bldP spid="25" grpId="0"/>
      <p:bldP spid="26" grpId="0"/>
      <p:bldP spid="27" grpId="0"/>
      <p:bldP spid="28" grpId="0" animBg="1"/>
      <p:bldP spid="30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1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fi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円/楕円 26"/>
          <p:cNvSpPr/>
          <p:nvPr userDrawn="1"/>
        </p:nvSpPr>
        <p:spPr>
          <a:xfrm>
            <a:off x="11143377" y="3995458"/>
            <a:ext cx="1032497" cy="103249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1951518" y="5027955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6664309" y="1039044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5584189" y="247920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6500424" y="914897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4329563" y="6222956"/>
            <a:ext cx="9577064" cy="792088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tx2"/>
                </a:solidFill>
                <a:latin typeface="Route 159 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3026" y="7735788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4354674" y="6943700"/>
            <a:ext cx="9577064" cy="576064"/>
          </a:xfrm>
        </p:spPr>
        <p:txBody>
          <a:bodyPr anchor="t">
            <a:noAutofit/>
          </a:bodyPr>
          <a:lstStyle>
            <a:lvl1pPr algn="ctr">
              <a:defRPr sz="24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6664309" y="1039044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899794" y="7879804"/>
            <a:ext cx="12486825" cy="1584176"/>
          </a:xfrm>
        </p:spPr>
        <p:txBody>
          <a:bodyPr anchor="t">
            <a:normAutofit/>
          </a:bodyPr>
          <a:lstStyle>
            <a:lvl1pPr algn="ctr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円/楕円 22"/>
          <p:cNvSpPr/>
          <p:nvPr userDrawn="1"/>
        </p:nvSpPr>
        <p:spPr>
          <a:xfrm>
            <a:off x="4354674" y="2047156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円/楕円 23"/>
          <p:cNvSpPr/>
          <p:nvPr userDrawn="1"/>
        </p:nvSpPr>
        <p:spPr>
          <a:xfrm>
            <a:off x="5584189" y="1899752"/>
            <a:ext cx="432048" cy="4320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3315215" y="4732632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6" name="正方形/長方形 2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9602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6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1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700"/>
                            </p:stCondLst>
                            <p:childTnLst>
                              <p:par>
                                <p:cTn id="8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4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7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2" grpId="1" animBg="1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495134" y="2407196"/>
            <a:ext cx="1080120" cy="720080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直角三角形 10"/>
          <p:cNvSpPr/>
          <p:nvPr userDrawn="1"/>
        </p:nvSpPr>
        <p:spPr>
          <a:xfrm rot="5400000">
            <a:off x="9214817" y="3054872"/>
            <a:ext cx="288034" cy="432841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8711158" y="2291316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9684870" y="2407196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19269" y="3199284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9863286" y="3127276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482996" y="4142583"/>
            <a:ext cx="1080120" cy="72008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4" name="直角三角形 23"/>
          <p:cNvSpPr/>
          <p:nvPr userDrawn="1"/>
        </p:nvSpPr>
        <p:spPr>
          <a:xfrm rot="5400000">
            <a:off x="9202679" y="4790259"/>
            <a:ext cx="288034" cy="432841"/>
          </a:xfrm>
          <a:prstGeom prst="rtTriangl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8699020" y="4026703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9672732" y="4142583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9707131" y="4934671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51148" y="4862663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495134" y="5784377"/>
            <a:ext cx="1080120" cy="720080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0" name="直角三角形 29"/>
          <p:cNvSpPr/>
          <p:nvPr userDrawn="1"/>
        </p:nvSpPr>
        <p:spPr>
          <a:xfrm rot="5400000">
            <a:off x="9214817" y="6432053"/>
            <a:ext cx="288034" cy="432841"/>
          </a:xfrm>
          <a:prstGeom prst="rtTriangl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8711158" y="5668497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9684870" y="5784377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719269" y="6576465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9863286" y="6504457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489452" y="7519764"/>
            <a:ext cx="1080120" cy="720080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直角三角形 35"/>
          <p:cNvSpPr/>
          <p:nvPr userDrawn="1"/>
        </p:nvSpPr>
        <p:spPr>
          <a:xfrm rot="5400000">
            <a:off x="9209135" y="8167440"/>
            <a:ext cx="288034" cy="432841"/>
          </a:xfrm>
          <a:prstGeom prst="rtTriangl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8705476" y="7403884"/>
            <a:ext cx="648072" cy="1008112"/>
          </a:xfrm>
        </p:spPr>
        <p:txBody>
          <a:bodyPr anchor="t">
            <a:noAutofit/>
          </a:bodyPr>
          <a:lstStyle>
            <a:lvl1pPr algn="ctr">
              <a:defRPr sz="4400" i="0" baseline="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#</a:t>
            </a:r>
            <a:endParaRPr kumimoji="1" lang="ja-JP" altLang="en-US" dirty="0"/>
          </a:p>
        </p:txBody>
      </p:sp>
      <p:sp>
        <p:nvSpPr>
          <p:cNvPr id="38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9679188" y="7519764"/>
            <a:ext cx="7737326" cy="720080"/>
          </a:xfrm>
        </p:spPr>
        <p:txBody>
          <a:bodyPr anchor="t">
            <a:noAutofit/>
          </a:bodyPr>
          <a:lstStyle>
            <a:lvl1pPr algn="l">
              <a:defRPr sz="32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36" hasCustomPrompt="1"/>
          </p:nvPr>
        </p:nvSpPr>
        <p:spPr>
          <a:xfrm>
            <a:off x="9713587" y="8311852"/>
            <a:ext cx="7702927" cy="57606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正方形/長方形 39"/>
          <p:cNvSpPr/>
          <p:nvPr userDrawn="1"/>
        </p:nvSpPr>
        <p:spPr>
          <a:xfrm>
            <a:off x="9857604" y="8239844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15744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7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750"/>
                            </p:stCondLst>
                            <p:childTnLst>
                              <p:par>
                                <p:cTn id="10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23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>
        <p:tmplLst>
          <p:tmpl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1173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610767" y="1173479"/>
            <a:ext cx="7920880" cy="8207948"/>
          </a:xfrm>
        </p:spPr>
        <p:txBody>
          <a:bodyPr>
            <a:normAutofit/>
          </a:bodyPr>
          <a:lstStyle>
            <a:lvl1pPr algn="ctr">
              <a:defRPr sz="72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2486299"/>
            <a:ext cx="7996244" cy="5314402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090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l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928688" y="0"/>
            <a:ext cx="8213725" cy="10287000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829993"/>
            <a:ext cx="7990959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9719270" y="5376509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5497339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5802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/>
      <p:bldP spid="6" grpId="0"/>
      <p:bldP spid="7" grpId="0" animBg="1"/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Icons and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4615544"/>
          </a:xfrm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706599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706943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4615544"/>
          </a:xfrm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38182" y="4706943"/>
            <a:ext cx="3600000" cy="461520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3687753" y="43886"/>
            <a:ext cx="3600000" cy="461520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7337324" y="4706943"/>
            <a:ext cx="3600000" cy="4615200"/>
          </a:xfrm>
          <a:prstGeom prst="rect">
            <a:avLst/>
          </a:prstGeom>
          <a:solidFill>
            <a:schemeClr val="accent1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0988185" y="43886"/>
            <a:ext cx="3600000" cy="4615200"/>
          </a:xfrm>
          <a:prstGeom prst="rect">
            <a:avLst/>
          </a:prstGeom>
          <a:solidFill>
            <a:schemeClr val="accent4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4636467" y="4707287"/>
            <a:ext cx="3600000" cy="4615200"/>
          </a:xfrm>
          <a:prstGeom prst="rect">
            <a:avLst/>
          </a:prstGeom>
          <a:solidFill>
            <a:schemeClr val="accent5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454109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103679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7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8753250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0" hasCustomPrompt="1"/>
          </p:nvPr>
        </p:nvSpPr>
        <p:spPr>
          <a:xfrm>
            <a:off x="16052393" y="5122780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9" name="図プレースホルダー 7"/>
          <p:cNvSpPr>
            <a:spLocks noGrp="1"/>
          </p:cNvSpPr>
          <p:nvPr>
            <p:ph type="pic" sz="quarter" idx="21" hasCustomPrompt="1"/>
          </p:nvPr>
        </p:nvSpPr>
        <p:spPr>
          <a:xfrm>
            <a:off x="12404112" y="510178"/>
            <a:ext cx="784532" cy="784532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41589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213781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3734702" y="1281205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3906894" y="1908628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1035134" y="1281206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1207326" y="1908629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367934" y="5908320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7540126" y="6535743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4668366" y="5908321"/>
            <a:ext cx="3538537" cy="598397"/>
          </a:xfr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spc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840558" y="6535744"/>
            <a:ext cx="3182561" cy="2438400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図プレースホルダー 37"/>
          <p:cNvSpPr>
            <a:spLocks noGrp="1"/>
          </p:cNvSpPr>
          <p:nvPr>
            <p:ph type="pic" sz="quarter" idx="32" hasCustomPrompt="1"/>
          </p:nvPr>
        </p:nvSpPr>
        <p:spPr>
          <a:xfrm>
            <a:off x="1574657" y="4401558"/>
            <a:ext cx="451795" cy="451795"/>
          </a:xfrm>
          <a:prstGeom prst="triangle">
            <a:avLst/>
          </a:prstGeom>
          <a:solidFill>
            <a:schemeClr val="accent2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図プレースホルダー 37"/>
          <p:cNvSpPr>
            <a:spLocks noGrp="1"/>
          </p:cNvSpPr>
          <p:nvPr>
            <p:ph type="pic" sz="quarter" idx="33" hasCustomPrompt="1"/>
          </p:nvPr>
        </p:nvSpPr>
        <p:spPr>
          <a:xfrm>
            <a:off x="8878888" y="4401558"/>
            <a:ext cx="451795" cy="451795"/>
          </a:xfrm>
          <a:prstGeom prst="triangle">
            <a:avLst/>
          </a:prstGeom>
          <a:solidFill>
            <a:schemeClr val="accent1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2" name="図プレースホルダー 37"/>
          <p:cNvSpPr>
            <a:spLocks noGrp="1"/>
          </p:cNvSpPr>
          <p:nvPr>
            <p:ph type="pic" sz="quarter" idx="34" hasCustomPrompt="1"/>
          </p:nvPr>
        </p:nvSpPr>
        <p:spPr>
          <a:xfrm>
            <a:off x="16172942" y="4401558"/>
            <a:ext cx="451795" cy="451795"/>
          </a:xfrm>
          <a:prstGeom prst="triangle">
            <a:avLst/>
          </a:prstGeom>
          <a:solidFill>
            <a:schemeClr val="accent5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3" name="図プレースホルダー 37"/>
          <p:cNvSpPr>
            <a:spLocks noGrp="1"/>
          </p:cNvSpPr>
          <p:nvPr>
            <p:ph type="pic" sz="quarter" idx="35" hasCustomPrompt="1"/>
          </p:nvPr>
        </p:nvSpPr>
        <p:spPr>
          <a:xfrm rot="10800000">
            <a:off x="5261856" y="4505027"/>
            <a:ext cx="451795" cy="451795"/>
          </a:xfrm>
          <a:prstGeom prst="triangle">
            <a:avLst/>
          </a:prstGeom>
          <a:solidFill>
            <a:schemeClr val="accent3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4" name="図プレースホルダー 37"/>
          <p:cNvSpPr>
            <a:spLocks noGrp="1"/>
          </p:cNvSpPr>
          <p:nvPr>
            <p:ph type="pic" sz="quarter" idx="36" hasCustomPrompt="1"/>
          </p:nvPr>
        </p:nvSpPr>
        <p:spPr>
          <a:xfrm rot="10800000">
            <a:off x="12524660" y="4505027"/>
            <a:ext cx="451795" cy="451795"/>
          </a:xfrm>
          <a:prstGeom prst="triangle">
            <a:avLst/>
          </a:prstGeom>
          <a:solidFill>
            <a:schemeClr val="accent4"/>
          </a:solidFill>
        </p:spPr>
        <p:txBody>
          <a:bodyPr/>
          <a:lstStyle/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378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75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25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750"/>
                            </p:stCondLst>
                            <p:childTnLst>
                              <p:par>
                                <p:cTn id="88" presetID="2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1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9" grpId="0"/>
      <p:bldP spid="20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animBg="1"/>
      <p:bldP spid="32" grpId="0" animBg="1"/>
      <p:bldP spid="33" grpId="0" animBg="1"/>
      <p:bldP spid="34" grpId="0" animBg="1"/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&amp; Descri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4757" y="3291830"/>
            <a:ext cx="18286413" cy="329183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7192" y="3722610"/>
            <a:ext cx="18286413" cy="2430270"/>
          </a:xfrm>
          <a:prstGeom prst="rect">
            <a:avLst/>
          </a:prstGeom>
          <a:solidFill>
            <a:schemeClr val="accent3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1" y="0"/>
            <a:ext cx="18286413" cy="32918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0" y="417975"/>
            <a:ext cx="18271655" cy="2430270"/>
          </a:xfrm>
          <a:prstGeom prst="rect">
            <a:avLst/>
          </a:prstGeom>
          <a:solidFill>
            <a:schemeClr val="accent2"/>
          </a:solidFill>
          <a:ln w="762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3"/>
          <p:cNvSpPr>
            <a:spLocks noGrp="1"/>
          </p:cNvSpPr>
          <p:nvPr>
            <p:ph type="pic" sz="quarter" idx="13" hasCustomPrompt="1"/>
          </p:nvPr>
        </p:nvSpPr>
        <p:spPr>
          <a:xfrm>
            <a:off x="9143206" y="329183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1305146" y="0"/>
                </a:lnTo>
                <a:lnTo>
                  <a:pt x="9139924" y="0"/>
                </a:lnTo>
                <a:lnTo>
                  <a:pt x="9139924" y="3291830"/>
                </a:lnTo>
                <a:lnTo>
                  <a:pt x="1305146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</p:txBody>
      </p:sp>
      <p:sp>
        <p:nvSpPr>
          <p:cNvPr id="10" name="図プレースホルダー 10"/>
          <p:cNvSpPr>
            <a:spLocks noGrp="1"/>
          </p:cNvSpPr>
          <p:nvPr>
            <p:ph type="pic" sz="quarter" idx="12" hasCustomPrompt="1"/>
          </p:nvPr>
        </p:nvSpPr>
        <p:spPr>
          <a:xfrm>
            <a:off x="1" y="0"/>
            <a:ext cx="9139924" cy="3291830"/>
          </a:xfrm>
          <a:custGeom>
            <a:avLst/>
            <a:gdLst/>
            <a:ahLst/>
            <a:cxnLst/>
            <a:rect l="l" t="t" r="r" b="b"/>
            <a:pathLst>
              <a:path w="9139924" h="3291830">
                <a:moveTo>
                  <a:pt x="0" y="0"/>
                </a:moveTo>
                <a:lnTo>
                  <a:pt x="7834778" y="0"/>
                </a:lnTo>
                <a:lnTo>
                  <a:pt x="9139924" y="3291830"/>
                </a:lnTo>
                <a:lnTo>
                  <a:pt x="7834778" y="3291830"/>
                </a:lnTo>
                <a:lnTo>
                  <a:pt x="0" y="329183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r>
              <a:rPr kumimoji="1" lang="en-US" altLang="ja-JP" dirty="0"/>
              <a:t> 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150226" y="1258434"/>
            <a:ext cx="8498925" cy="1315207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150226" y="679004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99276" y="4594439"/>
            <a:ext cx="8498925" cy="1269141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599276" y="4015009"/>
            <a:ext cx="8498925" cy="773203"/>
          </a:xfr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defRPr sz="3200" spc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430238" y="6799684"/>
            <a:ext cx="1742593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095828"/>
            <a:ext cx="17425936" cy="133696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59029" y="7951812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0449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5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5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800"/>
                            </p:stCondLst>
                            <p:childTnLst>
                              <p:par>
                                <p:cTn id="4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>
        <p:tmplLst>
          <p:tmpl>
            <p:tnLst>
              <p:par>
                <p:cTn presetID="22" presetClass="entr" presetSubtype="8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1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8269812" y="2685157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3189006" y="4398678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8284326" y="6112199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3174492" y="7825720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3189006" y="97163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3761629" y="105864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>
            <a:off x="8738378" y="0"/>
            <a:ext cx="3856" cy="10421257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8408775" y="109608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9177916" y="2772169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8408249" y="2809606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878564" y="1900261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9177917" y="3613782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3761629" y="448569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8408775" y="4523127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878564" y="5327303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9192430" y="6199211"/>
            <a:ext cx="4641267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8422763" y="6236648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192431" y="7040824"/>
            <a:ext cx="6269966" cy="1362112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3747115" y="7912732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8394261" y="7950169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1864050" y="8754345"/>
            <a:ext cx="6269966" cy="1362112"/>
          </a:xfrm>
        </p:spPr>
        <p:txBody>
          <a:bodyPr anchor="t">
            <a:noAutofit/>
          </a:bodyPr>
          <a:lstStyle>
            <a:lvl1pPr algn="r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431238" y="246956"/>
            <a:ext cx="799095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66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9503246" y="1543100"/>
            <a:ext cx="7918951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575254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9734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6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1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20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00"/>
                            </p:stCondLst>
                            <p:childTnLst>
                              <p:par>
                                <p:cTn id="6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3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800"/>
                            </p:stCondLst>
                            <p:childTnLst>
                              <p:par>
                                <p:cTn id="7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300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400"/>
                            </p:stCondLst>
                            <p:childTnLst>
                              <p:par>
                                <p:cTn id="9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90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500"/>
                            </p:stCondLst>
                            <p:childTnLst>
                              <p:par>
                                <p:cTn id="10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0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2056892" y="3918634"/>
            <a:ext cx="6003425" cy="908106"/>
            <a:chOff x="1073297" y="6784950"/>
            <a:chExt cx="6003425" cy="908106"/>
          </a:xfrm>
          <a:solidFill>
            <a:schemeClr val="accent3">
              <a:lumMod val="20000"/>
              <a:lumOff val="80000"/>
            </a:schemeClr>
          </a:solidFill>
        </p:grpSpPr>
        <p:sp>
          <p:nvSpPr>
            <p:cNvPr id="30" name="正方形/長方形 29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円/楕円 30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2" name="円/楕円 31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>
            <a:off x="2056892" y="5258412"/>
            <a:ext cx="6003425" cy="908106"/>
            <a:chOff x="1073297" y="6784950"/>
            <a:chExt cx="6003425" cy="908106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38" name="正方形/長方形 37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9" name="円/楕円 38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39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>
            <a:off x="2056892" y="6598190"/>
            <a:ext cx="6003425" cy="908106"/>
            <a:chOff x="1073297" y="6784950"/>
            <a:chExt cx="6003425" cy="908106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45" name="正方形/長方形 44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45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7" name="円/楕円 46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8" name="グループ化 57"/>
          <p:cNvGrpSpPr/>
          <p:nvPr userDrawn="1"/>
        </p:nvGrpSpPr>
        <p:grpSpPr>
          <a:xfrm>
            <a:off x="2056892" y="7937968"/>
            <a:ext cx="6003425" cy="908106"/>
            <a:chOff x="1073297" y="6784950"/>
            <a:chExt cx="6003425" cy="908106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59" name="正方形/長方形 58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0" name="円/楕円 59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1" name="円/楕円 60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grpSp>
        <p:nvGrpSpPr>
          <p:cNvPr id="15" name="グループ化 14"/>
          <p:cNvGrpSpPr/>
          <p:nvPr userDrawn="1"/>
        </p:nvGrpSpPr>
        <p:grpSpPr>
          <a:xfrm>
            <a:off x="2056892" y="2578856"/>
            <a:ext cx="6003425" cy="908106"/>
            <a:chOff x="1073297" y="6784950"/>
            <a:chExt cx="6003425" cy="908106"/>
          </a:xfrm>
        </p:grpSpPr>
        <p:sp>
          <p:nvSpPr>
            <p:cNvPr id="16" name="正方形/長方形 15"/>
            <p:cNvSpPr/>
            <p:nvPr userDrawn="1"/>
          </p:nvSpPr>
          <p:spPr>
            <a:xfrm>
              <a:off x="1527349" y="6784951"/>
              <a:ext cx="5095320" cy="90810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7" name="円/楕円 16"/>
            <p:cNvSpPr/>
            <p:nvPr userDrawn="1"/>
          </p:nvSpPr>
          <p:spPr>
            <a:xfrm>
              <a:off x="6168617" y="6784951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" name="円/楕円 17"/>
            <p:cNvSpPr/>
            <p:nvPr userDrawn="1"/>
          </p:nvSpPr>
          <p:spPr>
            <a:xfrm>
              <a:off x="1073297" y="6784950"/>
              <a:ext cx="908105" cy="90810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1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2629515" y="2665868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6" name="直線コネクタ 25"/>
          <p:cNvCxnSpPr/>
          <p:nvPr userDrawn="1"/>
        </p:nvCxnSpPr>
        <p:spPr>
          <a:xfrm flipH="1">
            <a:off x="7605738" y="0"/>
            <a:ext cx="526" cy="10287000"/>
          </a:xfrm>
          <a:prstGeom prst="line">
            <a:avLst/>
          </a:prstGeom>
          <a:ln w="28575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円/楕円 18"/>
          <p:cNvSpPr/>
          <p:nvPr userDrawn="1"/>
        </p:nvSpPr>
        <p:spPr>
          <a:xfrm>
            <a:off x="7276398" y="270330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641600" y="3977035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276398" y="404308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8181930" y="2594816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8181930" y="3934594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2629515" y="5345424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7276398" y="538286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43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8181930" y="5274372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2641600" y="6656591"/>
            <a:ext cx="4377035" cy="777302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9" name="円/楕円 48"/>
          <p:cNvSpPr/>
          <p:nvPr userDrawn="1"/>
        </p:nvSpPr>
        <p:spPr>
          <a:xfrm>
            <a:off x="7276398" y="672263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50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8181930" y="6614150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2629515" y="8024980"/>
            <a:ext cx="4389120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7276398" y="806241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8181930" y="7953928"/>
            <a:ext cx="9351326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4178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1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1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7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20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70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3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800"/>
                            </p:stCondLst>
                            <p:childTnLst>
                              <p:par>
                                <p:cTn id="7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30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9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400"/>
                            </p:stCondLst>
                            <p:childTnLst>
                              <p:par>
                                <p:cTn id="9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90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9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3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animBg="1"/>
      <p:bldP spid="5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1" grpId="0" animBg="1"/>
      <p:bldP spid="52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5" y="3362068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4630775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4747363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4866245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5" y="5572422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1164538" y="6846952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 dirty="0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1281126" y="6963540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2021917" y="7082422"/>
            <a:ext cx="74268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2707932" y="7788599"/>
            <a:ext cx="13938025" cy="1275244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3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irpla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-2"/>
            <a:ext cx="18286413" cy="238298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310" y="382380"/>
            <a:ext cx="11291454" cy="9421179"/>
          </a:xfrm>
          <a:prstGeom prst="rect">
            <a:avLst/>
          </a:prstGeom>
        </p:spPr>
      </p:pic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8506709" y="248400"/>
            <a:ext cx="9599849" cy="12024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623455" y="2665868"/>
            <a:ext cx="570245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623456" y="3412235"/>
            <a:ext cx="5708072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526473" y="5866268"/>
            <a:ext cx="3588327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526474" y="6612635"/>
            <a:ext cx="3591863" cy="236511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13119272" y="5092969"/>
            <a:ext cx="4705908" cy="720080"/>
          </a:xfrm>
        </p:spPr>
        <p:txBody>
          <a:bodyPr anchor="ctr">
            <a:noAutofit/>
          </a:bodyPr>
          <a:lstStyle>
            <a:lvl1pPr algn="l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3120254" y="5839336"/>
            <a:ext cx="4710545" cy="3096853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6359236" y="7889043"/>
            <a:ext cx="3394363" cy="720080"/>
          </a:xfrm>
        </p:spPr>
        <p:txBody>
          <a:bodyPr anchor="ctr">
            <a:noAutofit/>
          </a:bodyPr>
          <a:lstStyle>
            <a:lvl1pPr algn="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5223164" y="8635410"/>
            <a:ext cx="4536471" cy="1395293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20" name="直線コネクタ 19"/>
          <p:cNvCxnSpPr/>
          <p:nvPr userDrawn="1"/>
        </p:nvCxnSpPr>
        <p:spPr>
          <a:xfrm flipV="1">
            <a:off x="6359237" y="2917371"/>
            <a:ext cx="1523999" cy="130629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/>
          <p:cNvCxnSpPr/>
          <p:nvPr userDrawn="1"/>
        </p:nvCxnSpPr>
        <p:spPr>
          <a:xfrm flipH="1" flipV="1">
            <a:off x="4142509" y="6276109"/>
            <a:ext cx="1282814" cy="290946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>
            <a:endCxn id="18" idx="3"/>
          </p:cNvCxnSpPr>
          <p:nvPr userDrawn="1"/>
        </p:nvCxnSpPr>
        <p:spPr>
          <a:xfrm flipH="1">
            <a:off x="9753599" y="8007939"/>
            <a:ext cx="775860" cy="241144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16" idx="1"/>
          </p:cNvCxnSpPr>
          <p:nvPr userDrawn="1"/>
        </p:nvCxnSpPr>
        <p:spPr>
          <a:xfrm flipH="1" flipV="1">
            <a:off x="10068670" y="5278582"/>
            <a:ext cx="3050602" cy="174427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正方形/長方形 31"/>
          <p:cNvSpPr/>
          <p:nvPr userDrawn="1"/>
        </p:nvSpPr>
        <p:spPr>
          <a:xfrm>
            <a:off x="8707289" y="1400400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8533624" y="1543100"/>
            <a:ext cx="9601994" cy="504056"/>
          </a:xfrm>
        </p:spPr>
        <p:txBody>
          <a:bodyPr/>
          <a:lstStyle>
            <a:lvl1pPr>
              <a:defRPr i="1" baseline="0">
                <a:solidFill>
                  <a:schemeClr val="bg1">
                    <a:lumMod val="95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2937834" y="3287181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正方形/長方形 36"/>
          <p:cNvSpPr/>
          <p:nvPr userDrawn="1"/>
        </p:nvSpPr>
        <p:spPr>
          <a:xfrm>
            <a:off x="734954" y="648119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正方形/長方形 37"/>
          <p:cNvSpPr/>
          <p:nvPr userDrawn="1"/>
        </p:nvSpPr>
        <p:spPr>
          <a:xfrm>
            <a:off x="6381842" y="8538052"/>
            <a:ext cx="3240360" cy="72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3251124" y="5725579"/>
            <a:ext cx="3240360" cy="72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44805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5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5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5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2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700"/>
                            </p:stCondLst>
                            <p:childTnLst>
                              <p:par>
                                <p:cTn id="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0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50"/>
                            </p:stCondLst>
                            <p:childTnLst>
                              <p:par>
                                <p:cTn id="6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550"/>
                            </p:stCondLst>
                            <p:childTnLst>
                              <p:par>
                                <p:cTn id="7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900"/>
                            </p:stCondLst>
                            <p:childTnLst>
                              <p:par>
                                <p:cTn id="8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/>
      <p:bldP spid="1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8" grpId="0" animBg="1"/>
      <p:bldP spid="39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1374700" y="4510269"/>
            <a:ext cx="12846751" cy="8431181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569" y="911133"/>
            <a:ext cx="4142834" cy="8464733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2455893" y="2008413"/>
            <a:ext cx="3525807" cy="6317252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1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635932" y="1946365"/>
            <a:ext cx="10930282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6767064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6635931" y="5497339"/>
            <a:ext cx="10954256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605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90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11" grpId="0"/>
      <p:bldP spid="12" grpId="0" animBg="1"/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0"/>
            <a:ext cx="18286413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 rot="2700000">
            <a:off x="677416" y="6669596"/>
            <a:ext cx="8096797" cy="5313838"/>
          </a:xfrm>
          <a:custGeom>
            <a:avLst/>
            <a:gdLst/>
            <a:ahLst/>
            <a:cxnLst/>
            <a:rect l="l" t="t" r="r" b="b"/>
            <a:pathLst>
              <a:path w="12846751" h="8431181">
                <a:moveTo>
                  <a:pt x="0" y="0"/>
                </a:moveTo>
                <a:lnTo>
                  <a:pt x="12846751" y="1"/>
                </a:lnTo>
                <a:lnTo>
                  <a:pt x="4415572" y="8431181"/>
                </a:lnTo>
                <a:lnTo>
                  <a:pt x="3086183" y="8431181"/>
                </a:lnTo>
                <a:lnTo>
                  <a:pt x="3068088" y="8413086"/>
                </a:lnTo>
                <a:cubicBezTo>
                  <a:pt x="3142170" y="8389244"/>
                  <a:pt x="3211139" y="8347077"/>
                  <a:pt x="3269838" y="8288378"/>
                </a:cubicBezTo>
                <a:lnTo>
                  <a:pt x="5444469" y="6113748"/>
                </a:lnTo>
                <a:cubicBezTo>
                  <a:pt x="5652899" y="5905317"/>
                  <a:pt x="5652900" y="5567383"/>
                  <a:pt x="5444469" y="5358952"/>
                </a:cubicBezTo>
                <a:lnTo>
                  <a:pt x="213794" y="128278"/>
                </a:lnTo>
                <a:cubicBezTo>
                  <a:pt x="151923" y="66407"/>
                  <a:pt x="78641" y="22901"/>
                  <a:pt x="0" y="0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795" y="1327349"/>
            <a:ext cx="5884221" cy="8366379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937" y="4401204"/>
            <a:ext cx="2611063" cy="5334986"/>
          </a:xfrm>
          <a:prstGeom prst="rect">
            <a:avLst/>
          </a:prstGeom>
          <a:effectLst/>
        </p:spPr>
      </p:pic>
      <p:sp>
        <p:nvSpPr>
          <p:cNvPr id="6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3940519" y="2115503"/>
            <a:ext cx="5089181" cy="676179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8" name="図プレースホルダー 2"/>
          <p:cNvSpPr>
            <a:spLocks noGrp="1"/>
          </p:cNvSpPr>
          <p:nvPr>
            <p:ph type="pic" sz="quarter" idx="13" hasCustomPrompt="1"/>
          </p:nvPr>
        </p:nvSpPr>
        <p:spPr>
          <a:xfrm>
            <a:off x="1379954" y="5114472"/>
            <a:ext cx="2179345" cy="3930468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9" name="正方形/長方形 8"/>
          <p:cNvSpPr/>
          <p:nvPr userDrawn="1"/>
        </p:nvSpPr>
        <p:spPr>
          <a:xfrm rot="2700000">
            <a:off x="4379955" y="4588006"/>
            <a:ext cx="12380312" cy="9026445"/>
          </a:xfrm>
          <a:custGeom>
            <a:avLst/>
            <a:gdLst/>
            <a:ahLst/>
            <a:cxnLst/>
            <a:rect l="l" t="t" r="r" b="b"/>
            <a:pathLst>
              <a:path w="12380312" h="9026445">
                <a:moveTo>
                  <a:pt x="0" y="2"/>
                </a:moveTo>
                <a:lnTo>
                  <a:pt x="12380312" y="0"/>
                </a:lnTo>
                <a:lnTo>
                  <a:pt x="6191503" y="6188809"/>
                </a:lnTo>
                <a:lnTo>
                  <a:pt x="2514854" y="9026445"/>
                </a:lnTo>
                <a:lnTo>
                  <a:pt x="5536992" y="6004307"/>
                </a:lnTo>
                <a:cubicBezTo>
                  <a:pt x="5681923" y="5859376"/>
                  <a:pt x="5681923" y="5624397"/>
                  <a:pt x="5536992" y="5479467"/>
                </a:cubicBezTo>
                <a:lnTo>
                  <a:pt x="145909" y="88383"/>
                </a:lnTo>
                <a:cubicBezTo>
                  <a:pt x="103613" y="46088"/>
                  <a:pt x="53648" y="16135"/>
                  <a:pt x="0" y="2"/>
                </a:cubicBezTo>
                <a:close/>
              </a:path>
            </a:pathLst>
          </a:custGeom>
          <a:solidFill>
            <a:schemeClr val="accent3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775491" y="1946365"/>
            <a:ext cx="7777111" cy="3098659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873123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5497339"/>
            <a:ext cx="7794169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163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750"/>
                            </p:stCondLst>
                            <p:childTnLst>
                              <p:par>
                                <p:cTn id="50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  <p:bldP spid="6" grpId="0"/>
      <p:bldP spid="6" grpId="1"/>
      <p:bldP spid="18" grpId="0"/>
      <p:bldP spid="18" grpId="1"/>
      <p:bldP spid="9" grpId="0" animBg="1"/>
      <p:bldP spid="19" grpId="0"/>
      <p:bldP spid="20" grpId="0" animBg="1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4 Poi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-1" y="-1"/>
            <a:ext cx="18286413" cy="62048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正方形/長方形 1"/>
          <p:cNvSpPr/>
          <p:nvPr userDrawn="1"/>
        </p:nvSpPr>
        <p:spPr>
          <a:xfrm rot="2700000">
            <a:off x="6717808" y="2315279"/>
            <a:ext cx="8354720" cy="6389625"/>
          </a:xfrm>
          <a:custGeom>
            <a:avLst/>
            <a:gdLst/>
            <a:ahLst/>
            <a:cxnLst/>
            <a:rect l="l" t="t" r="r" b="b"/>
            <a:pathLst>
              <a:path w="8354720" h="6389625">
                <a:moveTo>
                  <a:pt x="0" y="4424528"/>
                </a:moveTo>
                <a:lnTo>
                  <a:pt x="1965096" y="6389624"/>
                </a:lnTo>
                <a:lnTo>
                  <a:pt x="1965095" y="6389625"/>
                </a:lnTo>
                <a:lnTo>
                  <a:pt x="0" y="4424529"/>
                </a:lnTo>
                <a:close/>
                <a:moveTo>
                  <a:pt x="1381229" y="1"/>
                </a:moveTo>
                <a:lnTo>
                  <a:pt x="8354720" y="0"/>
                </a:lnTo>
                <a:lnTo>
                  <a:pt x="4894522" y="3460197"/>
                </a:lnTo>
                <a:lnTo>
                  <a:pt x="1547176" y="112852"/>
                </a:lnTo>
                <a:cubicBezTo>
                  <a:pt x="1497951" y="63626"/>
                  <a:pt x="1441839" y="25483"/>
                  <a:pt x="1381229" y="1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461589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62"/>
          <a:stretch/>
        </p:blipFill>
        <p:spPr>
          <a:xfrm>
            <a:off x="7071788" y="911133"/>
            <a:ext cx="4142834" cy="5293723"/>
          </a:xfrm>
          <a:prstGeom prst="rect">
            <a:avLst/>
          </a:prstGeom>
          <a:effectLst/>
        </p:spPr>
      </p:pic>
      <p:sp>
        <p:nvSpPr>
          <p:cNvPr id="8" name="図プレースホルダー 2"/>
          <p:cNvSpPr>
            <a:spLocks noGrp="1"/>
          </p:cNvSpPr>
          <p:nvPr>
            <p:ph type="pic" sz="quarter" idx="12" hasCustomPrompt="1"/>
          </p:nvPr>
        </p:nvSpPr>
        <p:spPr>
          <a:xfrm>
            <a:off x="7373112" y="2008413"/>
            <a:ext cx="3525807" cy="4196443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2" name="円/楕円 21"/>
          <p:cNvSpPr/>
          <p:nvPr userDrawn="1"/>
        </p:nvSpPr>
        <p:spPr>
          <a:xfrm>
            <a:off x="5152572" y="1698258"/>
            <a:ext cx="1400539" cy="140053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5520614" y="206630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828165" y="1689841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7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783770" y="2235366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9" name="円/楕円 28"/>
          <p:cNvSpPr/>
          <p:nvPr userDrawn="1"/>
        </p:nvSpPr>
        <p:spPr>
          <a:xfrm>
            <a:off x="5152571" y="3955229"/>
            <a:ext cx="1400539" cy="14005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43" hasCustomPrompt="1"/>
          </p:nvPr>
        </p:nvSpPr>
        <p:spPr>
          <a:xfrm>
            <a:off x="5520613" y="432327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828164" y="3946812"/>
            <a:ext cx="4210864" cy="720080"/>
          </a:xfrm>
        </p:spPr>
        <p:txBody>
          <a:bodyPr anchor="t">
            <a:noAutofit/>
          </a:bodyPr>
          <a:lstStyle>
            <a:lvl1pPr algn="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45" hasCustomPrompt="1"/>
          </p:nvPr>
        </p:nvSpPr>
        <p:spPr>
          <a:xfrm>
            <a:off x="783769" y="4492337"/>
            <a:ext cx="4259915" cy="896089"/>
          </a:xfrm>
        </p:spPr>
        <p:txBody>
          <a:bodyPr anchor="t">
            <a:noAutofit/>
          </a:bodyPr>
          <a:lstStyle>
            <a:lvl1pPr algn="r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11749315" y="1694628"/>
            <a:ext cx="1400539" cy="14005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accent3"/>
              </a:solidFill>
            </a:endParaRPr>
          </a:p>
        </p:txBody>
      </p:sp>
      <p:sp>
        <p:nvSpPr>
          <p:cNvPr id="34" name="図プレースホルダー 7"/>
          <p:cNvSpPr>
            <a:spLocks noGrp="1"/>
          </p:cNvSpPr>
          <p:nvPr>
            <p:ph type="pic" sz="quarter" idx="46" hasCustomPrompt="1"/>
          </p:nvPr>
        </p:nvSpPr>
        <p:spPr>
          <a:xfrm>
            <a:off x="12117357" y="20626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47" hasCustomPrompt="1"/>
          </p:nvPr>
        </p:nvSpPr>
        <p:spPr>
          <a:xfrm>
            <a:off x="13288682" y="16862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3287829" y="22317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11749315" y="3955228"/>
            <a:ext cx="1400539" cy="140053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図プレースホルダー 7"/>
          <p:cNvSpPr>
            <a:spLocks noGrp="1"/>
          </p:cNvSpPr>
          <p:nvPr>
            <p:ph type="pic" sz="quarter" idx="49" hasCustomPrompt="1"/>
          </p:nvPr>
        </p:nvSpPr>
        <p:spPr>
          <a:xfrm>
            <a:off x="12117357" y="4323270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39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3288682" y="3946811"/>
            <a:ext cx="4210864" cy="720080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51" hasCustomPrompt="1"/>
          </p:nvPr>
        </p:nvSpPr>
        <p:spPr>
          <a:xfrm>
            <a:off x="13287829" y="4492336"/>
            <a:ext cx="4259915" cy="896089"/>
          </a:xfrm>
        </p:spPr>
        <p:txBody>
          <a:bodyPr anchor="t">
            <a:noAutofit/>
          </a:bodyPr>
          <a:lstStyle>
            <a:lvl1pPr algn="l">
              <a:defRPr sz="18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2558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1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00"/>
                            </p:stCondLst>
                            <p:childTnLst>
                              <p:par>
                                <p:cTn id="6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700"/>
                            </p:stCondLst>
                            <p:childTnLst>
                              <p:par>
                                <p:cTn id="7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3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800"/>
                            </p:stCondLst>
                            <p:childTnLst>
                              <p:par>
                                <p:cTn id="9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400"/>
                            </p:stCondLst>
                            <p:childTnLst>
                              <p:par>
                                <p:cTn id="107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9" grpId="0"/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22" grpId="0" animBg="1"/>
      <p:bldP spid="23" grpId="0"/>
      <p:bldP spid="2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/>
      <p:bldP spid="3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/>
      <p:bldP spid="3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/>
      <p:bldP spid="3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/>
          <p:cNvSpPr/>
          <p:nvPr userDrawn="1"/>
        </p:nvSpPr>
        <p:spPr>
          <a:xfrm>
            <a:off x="0" y="1"/>
            <a:ext cx="18286413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正方形/長方形 43"/>
          <p:cNvSpPr/>
          <p:nvPr userDrawn="1"/>
        </p:nvSpPr>
        <p:spPr>
          <a:xfrm rot="18900000">
            <a:off x="3883795" y="2082068"/>
            <a:ext cx="11703601" cy="13856870"/>
          </a:xfrm>
          <a:custGeom>
            <a:avLst/>
            <a:gdLst/>
            <a:ahLst/>
            <a:cxnLst/>
            <a:rect l="l" t="t" r="r" b="b"/>
            <a:pathLst>
              <a:path w="11703601" h="13856870">
                <a:moveTo>
                  <a:pt x="11703601" y="2930668"/>
                </a:moveTo>
                <a:lnTo>
                  <a:pt x="11703601" y="13128263"/>
                </a:lnTo>
                <a:lnTo>
                  <a:pt x="10974994" y="13856870"/>
                </a:lnTo>
                <a:lnTo>
                  <a:pt x="0" y="2881876"/>
                </a:lnTo>
                <a:lnTo>
                  <a:pt x="1" y="0"/>
                </a:lnTo>
                <a:lnTo>
                  <a:pt x="7317135" y="7317134"/>
                </a:lnTo>
                <a:close/>
              </a:path>
            </a:pathLst>
          </a:custGeom>
          <a:solidFill>
            <a:schemeClr val="accent3">
              <a:lumMod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26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677771" y="2393778"/>
            <a:ext cx="10397852" cy="5846066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grpSp>
        <p:nvGrpSpPr>
          <p:cNvPr id="38" name="グループ化 37"/>
          <p:cNvGrpSpPr/>
          <p:nvPr userDrawn="1"/>
        </p:nvGrpSpPr>
        <p:grpSpPr>
          <a:xfrm>
            <a:off x="677772" y="1800272"/>
            <a:ext cx="10397851" cy="593505"/>
            <a:chOff x="4888773" y="2065794"/>
            <a:chExt cx="8534400" cy="487140"/>
          </a:xfrm>
        </p:grpSpPr>
        <p:sp>
          <p:nvSpPr>
            <p:cNvPr id="27" name="角丸四角形 7"/>
            <p:cNvSpPr/>
            <p:nvPr userDrawn="1"/>
          </p:nvSpPr>
          <p:spPr>
            <a:xfrm>
              <a:off x="4888773" y="2065794"/>
              <a:ext cx="8534400" cy="487140"/>
            </a:xfrm>
            <a:custGeom>
              <a:avLst/>
              <a:gdLst/>
              <a:ahLst/>
              <a:cxnLst/>
              <a:rect l="l" t="t" r="r" b="b"/>
              <a:pathLst>
                <a:path w="8534400" h="487140">
                  <a:moveTo>
                    <a:pt x="148176" y="0"/>
                  </a:moveTo>
                  <a:lnTo>
                    <a:pt x="8386224" y="0"/>
                  </a:lnTo>
                  <a:cubicBezTo>
                    <a:pt x="8468059" y="0"/>
                    <a:pt x="8534400" y="66341"/>
                    <a:pt x="8534400" y="148176"/>
                  </a:cubicBezTo>
                  <a:lnTo>
                    <a:pt x="8534400" y="487140"/>
                  </a:lnTo>
                  <a:lnTo>
                    <a:pt x="0" y="487140"/>
                  </a:lnTo>
                  <a:lnTo>
                    <a:pt x="0" y="148176"/>
                  </a:lnTo>
                  <a:cubicBezTo>
                    <a:pt x="0" y="66341"/>
                    <a:pt x="66341" y="0"/>
                    <a:pt x="148176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正方形/長方形 27"/>
            <p:cNvSpPr/>
            <p:nvPr userDrawn="1"/>
          </p:nvSpPr>
          <p:spPr>
            <a:xfrm>
              <a:off x="4888773" y="2489434"/>
              <a:ext cx="8534400" cy="63500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3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grpSp>
          <p:nvGrpSpPr>
            <p:cNvPr id="29" name="グループ化 28"/>
            <p:cNvGrpSpPr/>
            <p:nvPr userDrawn="1"/>
          </p:nvGrpSpPr>
          <p:grpSpPr>
            <a:xfrm>
              <a:off x="5071109" y="2204589"/>
              <a:ext cx="542925" cy="142875"/>
              <a:chOff x="2524125" y="1614487"/>
              <a:chExt cx="542925" cy="142875"/>
            </a:xfrm>
          </p:grpSpPr>
          <p:sp>
            <p:nvSpPr>
              <p:cNvPr id="30" name="円/楕円 29"/>
              <p:cNvSpPr/>
              <p:nvPr userDrawn="1"/>
            </p:nvSpPr>
            <p:spPr>
              <a:xfrm>
                <a:off x="2524125" y="1614487"/>
                <a:ext cx="142875" cy="14287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1" name="円/楕円 30"/>
              <p:cNvSpPr/>
              <p:nvPr userDrawn="1"/>
            </p:nvSpPr>
            <p:spPr>
              <a:xfrm>
                <a:off x="2724150" y="1614487"/>
                <a:ext cx="142875" cy="142875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2" name="円/楕円 31"/>
              <p:cNvSpPr/>
              <p:nvPr userDrawn="1"/>
            </p:nvSpPr>
            <p:spPr>
              <a:xfrm>
                <a:off x="2924175" y="1614487"/>
                <a:ext cx="142875" cy="142875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33" name="グループ化 32"/>
            <p:cNvGrpSpPr/>
            <p:nvPr userDrawn="1"/>
          </p:nvGrpSpPr>
          <p:grpSpPr>
            <a:xfrm>
              <a:off x="13043533" y="2180776"/>
              <a:ext cx="200026" cy="190500"/>
              <a:chOff x="7781924" y="1704975"/>
              <a:chExt cx="200026" cy="190500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34" name="正方形/長方形 33"/>
              <p:cNvSpPr/>
              <p:nvPr userDrawn="1"/>
            </p:nvSpPr>
            <p:spPr>
              <a:xfrm>
                <a:off x="7781925" y="1704975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5" name="正方形/長方形 34"/>
              <p:cNvSpPr/>
              <p:nvPr userDrawn="1"/>
            </p:nvSpPr>
            <p:spPr>
              <a:xfrm>
                <a:off x="7781925" y="1776413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36" name="正方形/長方形 35"/>
              <p:cNvSpPr/>
              <p:nvPr userDrawn="1"/>
            </p:nvSpPr>
            <p:spPr>
              <a:xfrm>
                <a:off x="7781924" y="1847850"/>
                <a:ext cx="200025" cy="4762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11375454" y="829993"/>
            <a:ext cx="6192688" cy="4215032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41" name="正方形/長方形 40"/>
          <p:cNvSpPr/>
          <p:nvPr userDrawn="1"/>
        </p:nvSpPr>
        <p:spPr>
          <a:xfrm>
            <a:off x="11447462" y="537650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1395429" y="5497339"/>
            <a:ext cx="6196784" cy="346258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>
                    <a:lumMod val="8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576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6" grpId="0" animBg="1"/>
      <p:bldP spid="26" grpId="1" animBg="1"/>
      <p:bldP spid="40" grpId="0"/>
      <p:bldP spid="41" grpId="0" animBg="1"/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0" y="0"/>
            <a:ext cx="18286413" cy="44849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82170" y="986976"/>
            <a:ext cx="17199429" cy="3381824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1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8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682172" y="4571998"/>
            <a:ext cx="8069942" cy="4542971"/>
          </a:xfr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7200" baseline="0">
                <a:solidFill>
                  <a:schemeClr val="accent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8768342" y="4760682"/>
            <a:ext cx="9113257" cy="4339775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1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accent2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88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/>
          <p:cNvSpPr/>
          <p:nvPr userDrawn="1"/>
        </p:nvSpPr>
        <p:spPr>
          <a:xfrm>
            <a:off x="-1" y="6132288"/>
            <a:ext cx="18286413" cy="45719"/>
          </a:xfrm>
          <a:prstGeom prst="rect">
            <a:avLst/>
          </a:prstGeom>
          <a:solidFill>
            <a:schemeClr val="accent5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3" name="円/楕円 22"/>
          <p:cNvSpPr/>
          <p:nvPr userDrawn="1"/>
        </p:nvSpPr>
        <p:spPr>
          <a:xfrm>
            <a:off x="1754352" y="6966857"/>
            <a:ext cx="1756228" cy="175622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7" name="円/楕円 26"/>
          <p:cNvSpPr/>
          <p:nvPr userDrawn="1"/>
        </p:nvSpPr>
        <p:spPr>
          <a:xfrm>
            <a:off x="1397829" y="1600838"/>
            <a:ext cx="6904800" cy="69048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円/楕円 1"/>
          <p:cNvSpPr/>
          <p:nvPr userDrawn="1"/>
        </p:nvSpPr>
        <p:spPr>
          <a:xfrm>
            <a:off x="1646019" y="1818285"/>
            <a:ext cx="6904800" cy="6904800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7716616" y="1934006"/>
            <a:ext cx="1404254" cy="1404254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円/楕円 23"/>
          <p:cNvSpPr/>
          <p:nvPr userDrawn="1"/>
        </p:nvSpPr>
        <p:spPr>
          <a:xfrm>
            <a:off x="890750" y="8404305"/>
            <a:ext cx="863602" cy="863602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514934" y="1688420"/>
            <a:ext cx="6903809" cy="6903809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38100">
            <a:solidFill>
              <a:schemeClr val="accent5"/>
            </a:solidFill>
          </a:ln>
        </p:spPr>
        <p:txBody>
          <a:bodyPr>
            <a:normAutofit/>
          </a:bodyPr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142413" y="2481938"/>
            <a:ext cx="8739186" cy="1524008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>
              <a:defRPr sz="8000"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Title goes here</a:t>
            </a:r>
            <a:endParaRPr kumimoji="1" lang="ja-JP" altLang="en-US" dirty="0"/>
          </a:p>
        </p:txBody>
      </p:sp>
      <p:sp>
        <p:nvSpPr>
          <p:cNvPr id="9" name="円/楕円 8"/>
          <p:cNvSpPr/>
          <p:nvPr userDrawn="1"/>
        </p:nvSpPr>
        <p:spPr>
          <a:xfrm>
            <a:off x="9142413" y="4206404"/>
            <a:ext cx="1183534" cy="1183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図プレースホルダー 12"/>
          <p:cNvSpPr>
            <a:spLocks noGrp="1"/>
          </p:cNvSpPr>
          <p:nvPr>
            <p:ph type="pic" sz="quarter" idx="20" hasCustomPrompt="1"/>
          </p:nvPr>
        </p:nvSpPr>
        <p:spPr>
          <a:xfrm>
            <a:off x="9458009" y="4522001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10464800" y="4206405"/>
            <a:ext cx="7416799" cy="1183533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9458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0022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図プレースホルダー 12"/>
          <p:cNvSpPr>
            <a:spLocks noGrp="1"/>
          </p:cNvSpPr>
          <p:nvPr>
            <p:ph type="pic" sz="quarter" idx="27" hasCustomPrompt="1"/>
          </p:nvPr>
        </p:nvSpPr>
        <p:spPr>
          <a:xfrm>
            <a:off x="13776009" y="64088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4340115" y="63980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9" hasCustomPrompt="1"/>
          </p:nvPr>
        </p:nvSpPr>
        <p:spPr>
          <a:xfrm>
            <a:off x="9458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0" name="テキスト プレースホルダー 6"/>
          <p:cNvSpPr>
            <a:spLocks noGrp="1"/>
          </p:cNvSpPr>
          <p:nvPr>
            <p:ph type="body" sz="quarter" idx="30" hasCustomPrompt="1"/>
          </p:nvPr>
        </p:nvSpPr>
        <p:spPr>
          <a:xfrm>
            <a:off x="10022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31" hasCustomPrompt="1"/>
          </p:nvPr>
        </p:nvSpPr>
        <p:spPr>
          <a:xfrm>
            <a:off x="13776009" y="7272459"/>
            <a:ext cx="552341" cy="55234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14340115" y="7261663"/>
            <a:ext cx="3505200" cy="590567"/>
          </a:xfrm>
        </p:spPr>
        <p:txBody>
          <a:bodyPr anchor="ctr">
            <a:noAutofit/>
          </a:bodyPr>
          <a:lstStyle>
            <a:lvl1pPr algn="l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9052460" y="1738038"/>
            <a:ext cx="504373" cy="50437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1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5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4" presetID="34" presetClass="emph" presetSubtype="0" fill="hold" grpId="1" nodeType="afterEffect">
                                  <p:stCondLst>
                                    <p:cond delay="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45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46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7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48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49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3" grpId="0" animBg="1"/>
      <p:bldP spid="23" grpId="1" animBg="1"/>
      <p:bldP spid="27" grpId="0" animBg="1"/>
      <p:bldP spid="27" grpId="1" animBg="1"/>
      <p:bldP spid="2" grpId="0" animBg="1"/>
      <p:bldP spid="2" grpId="1" animBg="1"/>
      <p:bldP spid="25" grpId="0" animBg="1"/>
      <p:bldP spid="25" grpId="1" animBg="1"/>
      <p:bldP spid="24" grpId="0" animBg="1"/>
      <p:bldP spid="24" grpId="1" animBg="1"/>
      <p:bldP spid="6" grpId="0" animBg="1"/>
      <p:bldP spid="6" grpId="1" animBg="1"/>
      <p:bldP spid="8" grpId="0"/>
      <p:bldP spid="8" grpId="1"/>
      <p:bldP spid="9" grpId="0" animBg="1"/>
      <p:bldP spid="9" grpId="1" animBg="1"/>
      <p:bldP spid="10" grpId="0"/>
      <p:bldP spid="10" grpId="1"/>
      <p:bldP spid="11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3" grpId="1"/>
      <p:bldP spid="14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/>
      <p:bldP spid="17" grpId="1"/>
      <p:bldP spid="18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/>
      <p:bldP spid="19" grpId="1"/>
      <p:bldP spid="20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/>
      <p:bldP spid="21" grpId="1"/>
      <p:bldP spid="22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6" grpId="1" animBg="1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yram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グループ化 38"/>
          <p:cNvGrpSpPr/>
          <p:nvPr userDrawn="1"/>
        </p:nvGrpSpPr>
        <p:grpSpPr>
          <a:xfrm flipH="1">
            <a:off x="6153597" y="2531512"/>
            <a:ext cx="4056747" cy="7542332"/>
            <a:chOff x="1400631" y="2191657"/>
            <a:chExt cx="3439887" cy="6734629"/>
          </a:xfrm>
          <a:solidFill>
            <a:schemeClr val="bg1">
              <a:lumMod val="85000"/>
            </a:schemeClr>
          </a:solidFill>
        </p:grpSpPr>
        <p:sp>
          <p:nvSpPr>
            <p:cNvPr id="53" name="直角三角形 52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直角三角形 53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5" name="グループ化 84"/>
          <p:cNvGrpSpPr/>
          <p:nvPr userDrawn="1"/>
        </p:nvGrpSpPr>
        <p:grpSpPr>
          <a:xfrm>
            <a:off x="2096849" y="2533939"/>
            <a:ext cx="4056747" cy="7542332"/>
            <a:chOff x="1400631" y="2191657"/>
            <a:chExt cx="3439887" cy="6734629"/>
          </a:xfrm>
          <a:solidFill>
            <a:schemeClr val="bg1">
              <a:lumMod val="65000"/>
            </a:schemeClr>
          </a:solidFill>
        </p:grpSpPr>
        <p:sp>
          <p:nvSpPr>
            <p:cNvPr id="86" name="直角三角形 85"/>
            <p:cNvSpPr/>
            <p:nvPr userDrawn="1"/>
          </p:nvSpPr>
          <p:spPr>
            <a:xfrm flipH="1">
              <a:off x="1400631" y="2191657"/>
              <a:ext cx="3439885" cy="5159828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7" name="直角三角形 86"/>
            <p:cNvSpPr/>
            <p:nvPr userDrawn="1"/>
          </p:nvSpPr>
          <p:spPr>
            <a:xfrm rot="16200000" flipH="1">
              <a:off x="2333175" y="6418942"/>
              <a:ext cx="1574800" cy="3439887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8" name="直角三角形 25"/>
          <p:cNvSpPr/>
          <p:nvPr userDrawn="1"/>
        </p:nvSpPr>
        <p:spPr>
          <a:xfrm rot="16200000" flipH="1">
            <a:off x="884597" y="-884601"/>
            <a:ext cx="4385420" cy="6154621"/>
          </a:xfrm>
          <a:custGeom>
            <a:avLst/>
            <a:gdLst/>
            <a:ahLst/>
            <a:cxnLst/>
            <a:rect l="l" t="t" r="r" b="b"/>
            <a:pathLst>
              <a:path w="4385420" h="6154621">
                <a:moveTo>
                  <a:pt x="688593" y="1814402"/>
                </a:moveTo>
                <a:lnTo>
                  <a:pt x="2537007" y="6154621"/>
                </a:lnTo>
                <a:lnTo>
                  <a:pt x="2537007" y="6154618"/>
                </a:lnTo>
                <a:lnTo>
                  <a:pt x="4385420" y="6154618"/>
                </a:lnTo>
                <a:lnTo>
                  <a:pt x="2537006" y="1814399"/>
                </a:lnTo>
                <a:lnTo>
                  <a:pt x="2537006" y="1814402"/>
                </a:lnTo>
                <a:close/>
                <a:moveTo>
                  <a:pt x="0" y="0"/>
                </a:moveTo>
                <a:lnTo>
                  <a:pt x="0" y="197532"/>
                </a:lnTo>
                <a:lnTo>
                  <a:pt x="688592" y="1814398"/>
                </a:lnTo>
                <a:lnTo>
                  <a:pt x="688592" y="1814395"/>
                </a:lnTo>
                <a:lnTo>
                  <a:pt x="2537005" y="1814395"/>
                </a:lnTo>
                <a:lnTo>
                  <a:pt x="176429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フリーフォーム 67"/>
          <p:cNvSpPr/>
          <p:nvPr userDrawn="1"/>
        </p:nvSpPr>
        <p:spPr>
          <a:xfrm>
            <a:off x="6154618" y="2533939"/>
            <a:ext cx="1001379" cy="1851482"/>
          </a:xfrm>
          <a:custGeom>
            <a:avLst/>
            <a:gdLst>
              <a:gd name="connsiteX0" fmla="*/ 0 w 1001379"/>
              <a:gd name="connsiteY0" fmla="*/ 0 h 1851482"/>
              <a:gd name="connsiteX1" fmla="*/ 1001379 w 1001379"/>
              <a:gd name="connsiteY1" fmla="*/ 1426422 h 1851482"/>
              <a:gd name="connsiteX2" fmla="*/ 0 w 1001379"/>
              <a:gd name="connsiteY2" fmla="*/ 1851482 h 1851482"/>
              <a:gd name="connsiteX3" fmla="*/ 0 w 1001379"/>
              <a:gd name="connsiteY3" fmla="*/ 0 h 185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1379" h="1851482">
                <a:moveTo>
                  <a:pt x="0" y="0"/>
                </a:moveTo>
                <a:lnTo>
                  <a:pt x="1001379" y="1426422"/>
                </a:lnTo>
                <a:lnTo>
                  <a:pt x="0" y="185148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36" name="直角三角形 35"/>
          <p:cNvSpPr/>
          <p:nvPr userDrawn="1"/>
        </p:nvSpPr>
        <p:spPr>
          <a:xfrm rot="16200000" flipH="1">
            <a:off x="842535" y="4764187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0" y="1814399"/>
                </a:lnTo>
                <a:lnTo>
                  <a:pt x="2621130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29" y="1814395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直角三角形 29"/>
          <p:cNvSpPr/>
          <p:nvPr userDrawn="1"/>
        </p:nvSpPr>
        <p:spPr>
          <a:xfrm rot="16200000" flipH="1">
            <a:off x="842535" y="968700"/>
            <a:ext cx="4469545" cy="6154621"/>
          </a:xfrm>
          <a:custGeom>
            <a:avLst/>
            <a:gdLst/>
            <a:ahLst/>
            <a:cxnLst/>
            <a:rect l="l" t="t" r="r" b="b"/>
            <a:pathLst>
              <a:path w="4469545" h="6154621">
                <a:moveTo>
                  <a:pt x="772717" y="1814402"/>
                </a:moveTo>
                <a:lnTo>
                  <a:pt x="2621131" y="6154621"/>
                </a:lnTo>
                <a:lnTo>
                  <a:pt x="2621131" y="6154618"/>
                </a:lnTo>
                <a:lnTo>
                  <a:pt x="4469545" y="6154618"/>
                </a:lnTo>
                <a:lnTo>
                  <a:pt x="2621131" y="1814399"/>
                </a:lnTo>
                <a:lnTo>
                  <a:pt x="2621131" y="1814402"/>
                </a:lnTo>
                <a:close/>
                <a:moveTo>
                  <a:pt x="0" y="0"/>
                </a:moveTo>
                <a:lnTo>
                  <a:pt x="772716" y="1814398"/>
                </a:lnTo>
                <a:lnTo>
                  <a:pt x="772716" y="1814395"/>
                </a:lnTo>
                <a:lnTo>
                  <a:pt x="2621130" y="1814395"/>
                </a:lnTo>
                <a:lnTo>
                  <a:pt x="184841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直角三角形 32"/>
          <p:cNvSpPr/>
          <p:nvPr userDrawn="1"/>
        </p:nvSpPr>
        <p:spPr>
          <a:xfrm rot="16200000" flipH="1">
            <a:off x="842536" y="2866443"/>
            <a:ext cx="4469544" cy="6154620"/>
          </a:xfrm>
          <a:custGeom>
            <a:avLst/>
            <a:gdLst/>
            <a:ahLst/>
            <a:cxnLst/>
            <a:rect l="l" t="t" r="r" b="b"/>
            <a:pathLst>
              <a:path w="4469544" h="6154620">
                <a:moveTo>
                  <a:pt x="772717" y="1814401"/>
                </a:moveTo>
                <a:lnTo>
                  <a:pt x="2621131" y="6154620"/>
                </a:lnTo>
                <a:lnTo>
                  <a:pt x="2621131" y="6154617"/>
                </a:lnTo>
                <a:lnTo>
                  <a:pt x="4469544" y="6154617"/>
                </a:lnTo>
                <a:lnTo>
                  <a:pt x="2621130" y="1814398"/>
                </a:lnTo>
                <a:lnTo>
                  <a:pt x="2621130" y="1814401"/>
                </a:lnTo>
                <a:close/>
                <a:moveTo>
                  <a:pt x="0" y="0"/>
                </a:moveTo>
                <a:lnTo>
                  <a:pt x="772716" y="1814397"/>
                </a:lnTo>
                <a:lnTo>
                  <a:pt x="772716" y="1814394"/>
                </a:lnTo>
                <a:lnTo>
                  <a:pt x="2621129" y="1814394"/>
                </a:lnTo>
                <a:lnTo>
                  <a:pt x="184841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フリーフォーム 65"/>
          <p:cNvSpPr/>
          <p:nvPr userDrawn="1"/>
        </p:nvSpPr>
        <p:spPr>
          <a:xfrm>
            <a:off x="6154617" y="3998626"/>
            <a:ext cx="2026350" cy="2281896"/>
          </a:xfrm>
          <a:custGeom>
            <a:avLst/>
            <a:gdLst>
              <a:gd name="connsiteX0" fmla="*/ 1028242 w 2026350"/>
              <a:gd name="connsiteY0" fmla="*/ 0 h 2281896"/>
              <a:gd name="connsiteX1" fmla="*/ 2026350 w 2026350"/>
              <a:gd name="connsiteY1" fmla="*/ 1421762 h 2281896"/>
              <a:gd name="connsiteX2" fmla="*/ 0 w 2026350"/>
              <a:gd name="connsiteY2" fmla="*/ 2281896 h 2281896"/>
              <a:gd name="connsiteX3" fmla="*/ 0 w 2026350"/>
              <a:gd name="connsiteY3" fmla="*/ 436463 h 2281896"/>
              <a:gd name="connsiteX4" fmla="*/ 1028242 w 2026350"/>
              <a:gd name="connsiteY4" fmla="*/ 0 h 228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6350" h="2281896">
                <a:moveTo>
                  <a:pt x="1028242" y="0"/>
                </a:moveTo>
                <a:lnTo>
                  <a:pt x="2026350" y="1421762"/>
                </a:lnTo>
                <a:lnTo>
                  <a:pt x="0" y="2281896"/>
                </a:lnTo>
                <a:lnTo>
                  <a:pt x="0" y="436463"/>
                </a:lnTo>
                <a:lnTo>
                  <a:pt x="1028242" y="0"/>
                </a:ln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フリーフォーム 62"/>
          <p:cNvSpPr/>
          <p:nvPr userDrawn="1"/>
        </p:nvSpPr>
        <p:spPr>
          <a:xfrm>
            <a:off x="6154618" y="5458653"/>
            <a:ext cx="3052187" cy="2718573"/>
          </a:xfrm>
          <a:custGeom>
            <a:avLst/>
            <a:gdLst>
              <a:gd name="connsiteX0" fmla="*/ 2053212 w 3052187"/>
              <a:gd name="connsiteY0" fmla="*/ 0 h 2718573"/>
              <a:gd name="connsiteX1" fmla="*/ 3052187 w 3052187"/>
              <a:gd name="connsiteY1" fmla="*/ 1422997 h 2718573"/>
              <a:gd name="connsiteX2" fmla="*/ 0 w 3052187"/>
              <a:gd name="connsiteY2" fmla="*/ 2718573 h 2718573"/>
              <a:gd name="connsiteX3" fmla="*/ 0 w 3052187"/>
              <a:gd name="connsiteY3" fmla="*/ 871537 h 2718573"/>
              <a:gd name="connsiteX4" fmla="*/ 2053212 w 3052187"/>
              <a:gd name="connsiteY4" fmla="*/ 0 h 2718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2187" h="2718573">
                <a:moveTo>
                  <a:pt x="2053212" y="0"/>
                </a:moveTo>
                <a:lnTo>
                  <a:pt x="3052187" y="1422997"/>
                </a:lnTo>
                <a:lnTo>
                  <a:pt x="0" y="2718573"/>
                </a:lnTo>
                <a:lnTo>
                  <a:pt x="0" y="871537"/>
                </a:lnTo>
                <a:lnTo>
                  <a:pt x="2053212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kumimoji="1" lang="ja-JP" altLang="en-US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6154615" y="6919914"/>
            <a:ext cx="4056748" cy="3156356"/>
            <a:chOff x="7549101" y="6886372"/>
            <a:chExt cx="4056748" cy="315635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60" name="フリーフォーム 59"/>
            <p:cNvSpPr/>
            <p:nvPr userDrawn="1"/>
          </p:nvSpPr>
          <p:spPr>
            <a:xfrm>
              <a:off x="7549104" y="6886372"/>
              <a:ext cx="4056745" cy="1392686"/>
            </a:xfrm>
            <a:custGeom>
              <a:avLst/>
              <a:gdLst>
                <a:gd name="connsiteX0" fmla="*/ 3079049 w 4056745"/>
                <a:gd name="connsiteY0" fmla="*/ 0 h 1392686"/>
                <a:gd name="connsiteX1" fmla="*/ 4056745 w 4056745"/>
                <a:gd name="connsiteY1" fmla="*/ 1392686 h 1392686"/>
                <a:gd name="connsiteX2" fmla="*/ 0 w 4056745"/>
                <a:gd name="connsiteY2" fmla="*/ 1392686 h 1392686"/>
                <a:gd name="connsiteX3" fmla="*/ 0 w 4056745"/>
                <a:gd name="connsiteY3" fmla="*/ 1306979 h 1392686"/>
                <a:gd name="connsiteX4" fmla="*/ 3079049 w 4056745"/>
                <a:gd name="connsiteY4" fmla="*/ 0 h 139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6745" h="1392686">
                  <a:moveTo>
                    <a:pt x="3079049" y="0"/>
                  </a:moveTo>
                  <a:lnTo>
                    <a:pt x="4056745" y="1392686"/>
                  </a:lnTo>
                  <a:lnTo>
                    <a:pt x="0" y="1392686"/>
                  </a:lnTo>
                  <a:lnTo>
                    <a:pt x="0" y="1306979"/>
                  </a:lnTo>
                  <a:lnTo>
                    <a:pt x="307904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フリーフォーム 57"/>
            <p:cNvSpPr/>
            <p:nvPr userDrawn="1"/>
          </p:nvSpPr>
          <p:spPr>
            <a:xfrm>
              <a:off x="7549101" y="8279059"/>
              <a:ext cx="4056747" cy="1763669"/>
            </a:xfrm>
            <a:custGeom>
              <a:avLst/>
              <a:gdLst>
                <a:gd name="connsiteX0" fmla="*/ 0 w 4056747"/>
                <a:gd name="connsiteY0" fmla="*/ 0 h 1763669"/>
                <a:gd name="connsiteX1" fmla="*/ 4056747 w 4056747"/>
                <a:gd name="connsiteY1" fmla="*/ 0 h 1763669"/>
                <a:gd name="connsiteX2" fmla="*/ 0 w 4056747"/>
                <a:gd name="connsiteY2" fmla="*/ 1763669 h 1763669"/>
                <a:gd name="connsiteX3" fmla="*/ 0 w 4056747"/>
                <a:gd name="connsiteY3" fmla="*/ 0 h 1763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56747" h="1763669">
                  <a:moveTo>
                    <a:pt x="0" y="0"/>
                  </a:moveTo>
                  <a:lnTo>
                    <a:pt x="4056747" y="0"/>
                  </a:lnTo>
                  <a:lnTo>
                    <a:pt x="0" y="176366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 rot="1380000">
            <a:off x="1279776" y="1724416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1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 rot="1380000">
            <a:off x="1279776" y="3627307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 rot="1380000">
            <a:off x="1279776" y="5530198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4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 rot="1380000">
            <a:off x="1279776" y="7433090"/>
            <a:ext cx="3914371" cy="1060769"/>
          </a:xfrm>
        </p:spPr>
        <p:txBody>
          <a:bodyPr anchor="ctr">
            <a:noAutofit/>
          </a:bodyPr>
          <a:lstStyle>
            <a:lvl1pPr algn="r">
              <a:defRPr sz="3200" i="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ボックス 14"/>
          <p:cNvSpPr txBox="1"/>
          <p:nvPr userDrawn="1"/>
        </p:nvSpPr>
        <p:spPr>
          <a:xfrm>
            <a:off x="6180019" y="3503092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01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5" name="テキスト ボックス 64"/>
          <p:cNvSpPr txBox="1"/>
          <p:nvPr userDrawn="1"/>
        </p:nvSpPr>
        <p:spPr>
          <a:xfrm>
            <a:off x="6713912" y="5157454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02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7" name="テキスト ボックス 66"/>
          <p:cNvSpPr txBox="1"/>
          <p:nvPr userDrawn="1"/>
        </p:nvSpPr>
        <p:spPr>
          <a:xfrm>
            <a:off x="7270297" y="6823360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03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69" name="テキスト ボックス 68"/>
          <p:cNvSpPr txBox="1"/>
          <p:nvPr userDrawn="1"/>
        </p:nvSpPr>
        <p:spPr>
          <a:xfrm>
            <a:off x="7799473" y="8465001"/>
            <a:ext cx="771365" cy="707886"/>
          </a:xfrm>
          <a:prstGeom prst="rect">
            <a:avLst/>
          </a:prstGeom>
          <a:noFill/>
          <a:scene3d>
            <a:camera prst="perspectiveContrastingRightFacing" fov="3300000">
              <a:rot lat="0" lon="21000000" rev="1200000"/>
            </a:camera>
            <a:lightRig rig="threePt" dir="t"/>
          </a:scene3d>
        </p:spPr>
        <p:txBody>
          <a:bodyPr wrap="none" rtlCol="0">
            <a:spAutoFit/>
          </a:bodyPr>
          <a:lstStyle/>
          <a:p>
            <a:r>
              <a:rPr kumimoji="1" lang="en-US" altLang="ja-JP" sz="4000" dirty="0">
                <a:solidFill>
                  <a:schemeClr val="bg1"/>
                </a:solidFill>
              </a:rPr>
              <a:t>04</a:t>
            </a:r>
            <a:endParaRPr kumimoji="1" lang="ja-JP" altLang="en-US" sz="4000" dirty="0">
              <a:solidFill>
                <a:schemeClr val="bg1"/>
              </a:solidFill>
            </a:endParaRPr>
          </a:p>
        </p:txBody>
      </p:sp>
      <p:sp>
        <p:nvSpPr>
          <p:cNvPr id="7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 rot="1380000">
            <a:off x="5048898" y="2851349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28" hasCustomPrompt="1"/>
          </p:nvPr>
        </p:nvSpPr>
        <p:spPr>
          <a:xfrm rot="1380000">
            <a:off x="5048898" y="4752195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 rot="1380000">
            <a:off x="5048898" y="6653041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3" name="図プレースホルダー 7"/>
          <p:cNvSpPr>
            <a:spLocks noGrp="1"/>
          </p:cNvSpPr>
          <p:nvPr>
            <p:ph type="pic" sz="quarter" idx="30" hasCustomPrompt="1"/>
          </p:nvPr>
        </p:nvSpPr>
        <p:spPr>
          <a:xfrm rot="1380000">
            <a:off x="5048898" y="8553888"/>
            <a:ext cx="664454" cy="664454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7202057" y="246327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5" name="テキスト プレースホルダー 6"/>
          <p:cNvSpPr>
            <a:spLocks noGrp="1"/>
          </p:cNvSpPr>
          <p:nvPr>
            <p:ph type="body" sz="quarter" idx="32" hasCustomPrompt="1"/>
          </p:nvPr>
        </p:nvSpPr>
        <p:spPr>
          <a:xfrm>
            <a:off x="8263702" y="3895507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6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9291883" y="5327742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7" name="テキスト プレースホルダー 6"/>
          <p:cNvSpPr>
            <a:spLocks noGrp="1"/>
          </p:cNvSpPr>
          <p:nvPr>
            <p:ph type="body" sz="quarter" idx="34" hasCustomPrompt="1"/>
          </p:nvPr>
        </p:nvSpPr>
        <p:spPr>
          <a:xfrm>
            <a:off x="10245469" y="6759976"/>
            <a:ext cx="7416799" cy="1350309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9" name="正方形/長方形 78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6043539" y="246956"/>
            <a:ext cx="11765081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6115547" y="1543100"/>
            <a:ext cx="11659064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4" name="正方形/長方形 83"/>
          <p:cNvSpPr/>
          <p:nvPr userDrawn="1"/>
        </p:nvSpPr>
        <p:spPr>
          <a:xfrm>
            <a:off x="6187555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561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25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10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750"/>
                            </p:stCondLst>
                            <p:childTnLst>
                              <p:par>
                                <p:cTn id="5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25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10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250"/>
                            </p:stCondLst>
                            <p:childTnLst>
                              <p:par>
                                <p:cTn id="9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1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1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1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125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750"/>
                            </p:stCondLst>
                            <p:childTnLst>
                              <p:par>
                                <p:cTn id="12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12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125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6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1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68" grpId="0" animBg="1"/>
      <p:bldP spid="68" grpId="1" animBg="1"/>
      <p:bldP spid="36" grpId="0" animBg="1"/>
      <p:bldP spid="36" grpId="1" animBg="1"/>
      <p:bldP spid="30" grpId="0" animBg="1"/>
      <p:bldP spid="30" grpId="1" animBg="1"/>
      <p:bldP spid="33" grpId="0" animBg="1"/>
      <p:bldP spid="33" grpId="1" animBg="1"/>
      <p:bldP spid="66" grpId="0" animBg="1"/>
      <p:bldP spid="66" grpId="1" animBg="1"/>
      <p:bldP spid="63" grpId="0" animBg="1"/>
      <p:bldP spid="63" grpId="1" animBg="1"/>
      <p:bldP spid="59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1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10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/>
      <p:bldP spid="65" grpId="0"/>
      <p:bldP spid="67" grpId="0"/>
      <p:bldP spid="69" grpId="0"/>
      <p:bldP spid="70" grpId="0"/>
      <p:bldP spid="71" grpId="0"/>
      <p:bldP spid="72" grpId="0"/>
      <p:bldP spid="73" grpId="0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2" grpId="0"/>
      <p:bldP spid="8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Simple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656478" y="2844325"/>
            <a:ext cx="659206" cy="6592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1</a:t>
            </a:r>
            <a:endParaRPr kumimoji="1" lang="ja-JP" altLang="en-US" dirty="0"/>
          </a:p>
        </p:txBody>
      </p:sp>
      <p:sp>
        <p:nvSpPr>
          <p:cNvPr id="7" name="円/楕円 6"/>
          <p:cNvSpPr/>
          <p:nvPr userDrawn="1"/>
        </p:nvSpPr>
        <p:spPr>
          <a:xfrm>
            <a:off x="2656478" y="4184103"/>
            <a:ext cx="659206" cy="6592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2</a:t>
            </a:r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3562010" y="2735836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>
            <a:off x="3562010" y="4075614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2656478" y="5523881"/>
            <a:ext cx="659206" cy="6592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31" hasCustomPrompt="1"/>
          </p:nvPr>
        </p:nvSpPr>
        <p:spPr>
          <a:xfrm>
            <a:off x="3562010" y="5415392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円/楕円 11"/>
          <p:cNvSpPr/>
          <p:nvPr userDrawn="1"/>
        </p:nvSpPr>
        <p:spPr>
          <a:xfrm>
            <a:off x="2656478" y="6863659"/>
            <a:ext cx="659206" cy="6592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4</a:t>
            </a:r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33" hasCustomPrompt="1"/>
          </p:nvPr>
        </p:nvSpPr>
        <p:spPr>
          <a:xfrm>
            <a:off x="3562010" y="6755170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円/楕円 13"/>
          <p:cNvSpPr/>
          <p:nvPr userDrawn="1"/>
        </p:nvSpPr>
        <p:spPr>
          <a:xfrm>
            <a:off x="2656478" y="8203437"/>
            <a:ext cx="659206" cy="65920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/>
              <a:t>5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35" hasCustomPrompt="1"/>
          </p:nvPr>
        </p:nvSpPr>
        <p:spPr>
          <a:xfrm>
            <a:off x="3562010" y="8094948"/>
            <a:ext cx="12310972" cy="892146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0" y="0"/>
            <a:ext cx="18286413" cy="20174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884799" y="457199"/>
            <a:ext cx="16516812" cy="1161143"/>
          </a:xfrm>
        </p:spPr>
        <p:txBody>
          <a:bodyPr>
            <a:noAutofit/>
          </a:bodyPr>
          <a:lstStyle>
            <a:lvl1pPr algn="ctr">
              <a:defRPr sz="660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64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7" grpId="0"/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7151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アーチ 33"/>
          <p:cNvSpPr/>
          <p:nvPr userDrawn="1"/>
        </p:nvSpPr>
        <p:spPr>
          <a:xfrm rot="3600000">
            <a:off x="1165671" y="242042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5" name="アーチ 34"/>
          <p:cNvSpPr/>
          <p:nvPr userDrawn="1"/>
        </p:nvSpPr>
        <p:spPr>
          <a:xfrm rot="6618510">
            <a:off x="1282259" y="253700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1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6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2023050" y="265589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2709066" y="336206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8" name="アーチ 37"/>
          <p:cNvSpPr/>
          <p:nvPr userDrawn="1"/>
        </p:nvSpPr>
        <p:spPr>
          <a:xfrm rot="3600000">
            <a:off x="1165671" y="583546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39" name="アーチ 38"/>
          <p:cNvSpPr/>
          <p:nvPr userDrawn="1"/>
        </p:nvSpPr>
        <p:spPr>
          <a:xfrm rot="6618510">
            <a:off x="1282259" y="595204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3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40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2023050" y="607093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1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2709066" y="677710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アーチ 18"/>
          <p:cNvSpPr/>
          <p:nvPr userDrawn="1"/>
        </p:nvSpPr>
        <p:spPr>
          <a:xfrm rot="3600000">
            <a:off x="9371957" y="2423471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0" name="アーチ 19"/>
          <p:cNvSpPr/>
          <p:nvPr userDrawn="1"/>
        </p:nvSpPr>
        <p:spPr>
          <a:xfrm rot="6618510">
            <a:off x="9488545" y="2540059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1" name="テキスト プレースホルダー 6"/>
          <p:cNvSpPr>
            <a:spLocks noGrp="1"/>
          </p:cNvSpPr>
          <p:nvPr>
            <p:ph type="body" sz="quarter" idx="18" hasCustomPrompt="1"/>
          </p:nvPr>
        </p:nvSpPr>
        <p:spPr>
          <a:xfrm>
            <a:off x="10229336" y="2658941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19" hasCustomPrompt="1"/>
          </p:nvPr>
        </p:nvSpPr>
        <p:spPr>
          <a:xfrm>
            <a:off x="10915352" y="3365118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アーチ 22"/>
          <p:cNvSpPr/>
          <p:nvPr userDrawn="1"/>
        </p:nvSpPr>
        <p:spPr>
          <a:xfrm rot="3600000">
            <a:off x="9371957" y="5838510"/>
            <a:ext cx="1492195" cy="1492195"/>
          </a:xfrm>
          <a:prstGeom prst="blockArc">
            <a:avLst>
              <a:gd name="adj1" fmla="val 18941412"/>
              <a:gd name="adj2" fmla="val 11732646"/>
              <a:gd name="adj3" fmla="val 4340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4" name="アーチ 23"/>
          <p:cNvSpPr/>
          <p:nvPr userDrawn="1"/>
        </p:nvSpPr>
        <p:spPr>
          <a:xfrm rot="6618510">
            <a:off x="9488545" y="5955098"/>
            <a:ext cx="1259018" cy="1259018"/>
          </a:xfrm>
          <a:prstGeom prst="blockArc">
            <a:avLst>
              <a:gd name="adj1" fmla="val 19452122"/>
              <a:gd name="adj2" fmla="val 11742259"/>
              <a:gd name="adj3" fmla="val 4894"/>
            </a:avLst>
          </a:prstGeom>
          <a:solidFill>
            <a:schemeClr val="accent4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5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10229336" y="6073980"/>
            <a:ext cx="7119363" cy="790352"/>
          </a:xfrm>
        </p:spPr>
        <p:txBody>
          <a:bodyPr anchor="b">
            <a:noAutofit/>
          </a:bodyPr>
          <a:lstStyle>
            <a:lvl1pPr algn="l">
              <a:defRPr sz="360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915352" y="6780157"/>
            <a:ext cx="6433348" cy="2221750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2381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45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300"/>
                            </p:stCondLst>
                            <p:childTnLst>
                              <p:par>
                                <p:cTn id="9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50"/>
                            </p:stCondLst>
                            <p:childTnLst>
                              <p:par>
                                <p:cTn id="9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150"/>
                            </p:stCondLst>
                            <p:childTnLst>
                              <p:par>
                                <p:cTn id="120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34" grpId="0" animBg="1"/>
      <p:bldP spid="34" grpId="1" animBg="1"/>
      <p:bldP spid="35" grpId="0" animBg="1"/>
      <p:bldP spid="35" grpId="1" animBg="1"/>
      <p:bldP spid="36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/>
      <p:bldP spid="38" grpId="1" animBg="1"/>
      <p:bldP spid="39" grpId="0" animBg="1"/>
      <p:bldP spid="39" grpId="1" animBg="1"/>
      <p:bldP spid="4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19" grpId="1" animBg="1"/>
      <p:bldP spid="20" grpId="0" animBg="1"/>
      <p:bldP spid="20" grpId="1" animBg="1"/>
      <p:bldP spid="2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3" grpId="1" animBg="1"/>
      <p:bldP spid="24" grpId="0" animBg="1"/>
      <p:bldP spid="24" grpId="1" animBg="1"/>
      <p:bldP spid="25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allAtOnce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" name="円/楕円 3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円/楕円 12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40663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95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9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12" grpId="0" animBg="1"/>
      <p:bldP spid="13" grpId="0" animBg="1"/>
      <p:bldP spid="14" grpId="0" animBg="1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e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6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21066044">
            <a:off x="-9553475" y="-4938712"/>
            <a:ext cx="3541109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12"/>
          <p:cNvSpPr/>
          <p:nvPr userDrawn="1"/>
        </p:nvSpPr>
        <p:spPr>
          <a:xfrm rot="21066044">
            <a:off x="-7789278" y="5016998"/>
            <a:ext cx="35401862" cy="10287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 rot="17100000">
            <a:off x="6622413" y="2420092"/>
            <a:ext cx="5040000" cy="5040000"/>
            <a:chOff x="6682240" y="2680152"/>
            <a:chExt cx="5040000" cy="5040000"/>
          </a:xfrm>
        </p:grpSpPr>
        <p:sp>
          <p:nvSpPr>
            <p:cNvPr id="15" name="円/楕円 14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アーチ 15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01423"/>
                <a:gd name="adj3" fmla="val 1486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グループ化 16"/>
          <p:cNvGrpSpPr>
            <a:grpSpLocks noChangeAspect="1"/>
          </p:cNvGrpSpPr>
          <p:nvPr userDrawn="1"/>
        </p:nvGrpSpPr>
        <p:grpSpPr>
          <a:xfrm rot="11994079">
            <a:off x="6442413" y="2240092"/>
            <a:ext cx="5400000" cy="5400000"/>
            <a:chOff x="6682240" y="2680152"/>
            <a:chExt cx="5040000" cy="5040000"/>
          </a:xfrm>
        </p:grpSpPr>
        <p:sp>
          <p:nvSpPr>
            <p:cNvPr id="18" name="円/楕円 17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アーチ 18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829372"/>
                <a:gd name="adj3" fmla="val 1485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グループ化 19"/>
          <p:cNvGrpSpPr>
            <a:grpSpLocks noChangeAspect="1"/>
          </p:cNvGrpSpPr>
          <p:nvPr userDrawn="1"/>
        </p:nvGrpSpPr>
        <p:grpSpPr>
          <a:xfrm rot="3600000">
            <a:off x="6262413" y="2060092"/>
            <a:ext cx="5760000" cy="5760000"/>
            <a:chOff x="6682240" y="2680152"/>
            <a:chExt cx="5040000" cy="5040000"/>
          </a:xfrm>
        </p:grpSpPr>
        <p:sp>
          <p:nvSpPr>
            <p:cNvPr id="21" name="円/楕円 20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アーチ 21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90965"/>
                <a:gd name="adj3" fmla="val 1411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グループ化 22"/>
          <p:cNvGrpSpPr>
            <a:grpSpLocks noChangeAspect="1"/>
          </p:cNvGrpSpPr>
          <p:nvPr userDrawn="1"/>
        </p:nvGrpSpPr>
        <p:grpSpPr>
          <a:xfrm rot="18000000">
            <a:off x="6082413" y="1880092"/>
            <a:ext cx="6120000" cy="6120000"/>
            <a:chOff x="6682240" y="2680152"/>
            <a:chExt cx="5040000" cy="5040000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アーチ 24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81764"/>
                <a:gd name="adj3" fmla="val 1346"/>
              </a:avLst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グループ化 25"/>
          <p:cNvGrpSpPr>
            <a:grpSpLocks noChangeAspect="1"/>
          </p:cNvGrpSpPr>
          <p:nvPr userDrawn="1"/>
        </p:nvGrpSpPr>
        <p:grpSpPr>
          <a:xfrm rot="7511662">
            <a:off x="5902413" y="1700092"/>
            <a:ext cx="6480000" cy="6480000"/>
            <a:chOff x="6682240" y="2680152"/>
            <a:chExt cx="5040000" cy="5040000"/>
          </a:xfrm>
        </p:grpSpPr>
        <p:sp>
          <p:nvSpPr>
            <p:cNvPr id="27" name="円/楕円 26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8" name="アーチ 27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55127"/>
                <a:gd name="adj3" fmla="val 1245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グループ化 28"/>
          <p:cNvGrpSpPr>
            <a:grpSpLocks noChangeAspect="1"/>
          </p:cNvGrpSpPr>
          <p:nvPr userDrawn="1"/>
        </p:nvGrpSpPr>
        <p:grpSpPr>
          <a:xfrm rot="10993309">
            <a:off x="5722413" y="1520092"/>
            <a:ext cx="6840000" cy="6840000"/>
            <a:chOff x="6682240" y="2680152"/>
            <a:chExt cx="5040000" cy="5040000"/>
          </a:xfrm>
        </p:grpSpPr>
        <p:sp>
          <p:nvSpPr>
            <p:cNvPr id="30" name="円/楕円 29"/>
            <p:cNvSpPr/>
            <p:nvPr userDrawn="1"/>
          </p:nvSpPr>
          <p:spPr>
            <a:xfrm>
              <a:off x="6682240" y="2680152"/>
              <a:ext cx="5038725" cy="503872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1" name="アーチ 30"/>
            <p:cNvSpPr/>
            <p:nvPr userDrawn="1"/>
          </p:nvSpPr>
          <p:spPr>
            <a:xfrm>
              <a:off x="6682240" y="2680152"/>
              <a:ext cx="5040000" cy="5040000"/>
            </a:xfrm>
            <a:prstGeom prst="blockArc">
              <a:avLst>
                <a:gd name="adj1" fmla="val 10800000"/>
                <a:gd name="adj2" fmla="val 3748913"/>
                <a:gd name="adj3" fmla="val 110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YOUR TITLE GOES HERE</a:t>
            </a:r>
            <a:endParaRPr kumimoji="1" lang="ja-JP" altLang="en-US" dirty="0"/>
          </a:p>
        </p:txBody>
      </p:sp>
      <p:sp>
        <p:nvSpPr>
          <p:cNvPr id="33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sp>
        <p:nvSpPr>
          <p:cNvPr id="3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8527876"/>
            <a:ext cx="15553728" cy="15121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grpSp>
        <p:nvGrpSpPr>
          <p:cNvPr id="35" name="グループ化 34"/>
          <p:cNvGrpSpPr/>
          <p:nvPr userDrawn="1"/>
        </p:nvGrpSpPr>
        <p:grpSpPr>
          <a:xfrm>
            <a:off x="8595214" y="8095828"/>
            <a:ext cx="1088138" cy="188527"/>
            <a:chOff x="8595214" y="6592642"/>
            <a:chExt cx="1088138" cy="188527"/>
          </a:xfrm>
        </p:grpSpPr>
        <p:sp>
          <p:nvSpPr>
            <p:cNvPr id="36" name="円/楕円 35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円/楕円 36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38" name="円/楕円 37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円/楕円 38"/>
          <p:cNvSpPr/>
          <p:nvPr userDrawn="1"/>
        </p:nvSpPr>
        <p:spPr>
          <a:xfrm>
            <a:off x="7039260" y="2492117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8153859" y="2492117"/>
            <a:ext cx="864096" cy="86409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9268458" y="2492117"/>
            <a:ext cx="864096" cy="86409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42" name="円/楕円 41"/>
          <p:cNvSpPr/>
          <p:nvPr userDrawn="1"/>
        </p:nvSpPr>
        <p:spPr>
          <a:xfrm>
            <a:off x="10383056" y="2492117"/>
            <a:ext cx="864096" cy="8640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13180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9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ac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3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6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45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45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7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45" presetClass="exit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45" presetClass="exit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45" presetClass="exit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45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7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2" presetClass="entr" presetSubtype="2" decel="10000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8" decel="10000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1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1" decel="10000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5" presetClass="entr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5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5" presetClass="entr" presetSubtype="0" fill="hold" grpId="1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5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4300"/>
                            </p:stCondLst>
                            <p:childTnLst>
                              <p:par>
                                <p:cTn id="19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4" fill="hold">
                            <p:stCondLst>
                              <p:cond delay="5300"/>
                            </p:stCondLst>
                            <p:childTnLst>
                              <p:par>
                                <p:cTn id="1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32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1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481" y="3972857"/>
            <a:ext cx="15543451" cy="1585999"/>
          </a:xfrm>
        </p:spPr>
        <p:txBody>
          <a:bodyPr anchor="t">
            <a:noAutofit/>
          </a:bodyPr>
          <a:lstStyle>
            <a:lvl1pPr algn="ctr">
              <a:defRPr sz="9600" baseline="0">
                <a:solidFill>
                  <a:schemeClr val="accent3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366342" y="7112000"/>
            <a:ext cx="15553728" cy="2928044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Open Sans Light" panose="020B0306030504020204" pitchFamily="34" charset="0"/>
                <a:cs typeface="Open Sans Light" panose="020B0306030504020204" pitchFamily="34" charset="0"/>
              </a:defRPr>
            </a:lvl1pPr>
            <a:lvl2pPr marL="8163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632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4491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2655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081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8982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7146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5310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ja-JP" dirty="0"/>
              <a:t>Information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0" hasCustomPrompt="1"/>
          </p:nvPr>
        </p:nvSpPr>
        <p:spPr>
          <a:xfrm>
            <a:off x="1366342" y="5503590"/>
            <a:ext cx="15553728" cy="864046"/>
          </a:xfrm>
        </p:spPr>
        <p:txBody>
          <a:bodyPr anchor="b">
            <a:noAutofit/>
          </a:bodyPr>
          <a:lstStyle>
            <a:lvl1pPr algn="ctr">
              <a:defRPr sz="400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Subtitle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8595214" y="6644399"/>
            <a:ext cx="1088138" cy="188527"/>
            <a:chOff x="8595214" y="6592642"/>
            <a:chExt cx="1088138" cy="188527"/>
          </a:xfrm>
        </p:grpSpPr>
        <p:sp>
          <p:nvSpPr>
            <p:cNvPr id="24" name="円/楕円 23"/>
            <p:cNvSpPr/>
            <p:nvPr userDrawn="1"/>
          </p:nvSpPr>
          <p:spPr>
            <a:xfrm>
              <a:off x="9048943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円/楕円 24"/>
            <p:cNvSpPr/>
            <p:nvPr userDrawn="1"/>
          </p:nvSpPr>
          <p:spPr>
            <a:xfrm>
              <a:off x="8595214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26" name="円/楕円 25"/>
            <p:cNvSpPr/>
            <p:nvPr userDrawn="1"/>
          </p:nvSpPr>
          <p:spPr>
            <a:xfrm>
              <a:off x="9494825" y="6592642"/>
              <a:ext cx="188527" cy="1885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4291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9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9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649736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02246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7594055" y="6766640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7577521" y="7951812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610258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3457832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865661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431238" y="8298184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86422" y="1872979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72937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1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1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86413" cy="102870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1" hasCustomPrompt="1"/>
          </p:nvPr>
        </p:nvSpPr>
        <p:spPr>
          <a:xfrm>
            <a:off x="10799390" y="2911252"/>
            <a:ext cx="6768554" cy="6768554"/>
          </a:xfrm>
          <a:prstGeom prst="ellipse">
            <a:avLst/>
          </a:prstGeom>
          <a:solidFill>
            <a:schemeClr val="accent1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6488022" y="2263180"/>
            <a:ext cx="1440160" cy="1440160"/>
          </a:xfrm>
          <a:prstGeom prst="ellipse">
            <a:avLst/>
          </a:prstGeom>
          <a:solidFill>
            <a:schemeClr val="accent3">
              <a:alpha val="80000"/>
            </a:schemeClr>
          </a:solidFill>
        </p:spPr>
        <p:txBody>
          <a:bodyPr/>
          <a:lstStyle>
            <a:lvl1pPr>
              <a:defRPr>
                <a:latin typeface="Route 159 UltraLight" pitchFamily="50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6766942" y="7779029"/>
            <a:ext cx="936104" cy="936104"/>
          </a:xfrm>
          <a:prstGeom prst="ellipse">
            <a:avLst/>
          </a:prstGeom>
          <a:solidFill>
            <a:schemeClr val="accent2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8207102" y="8295804"/>
            <a:ext cx="1403177" cy="1403177"/>
          </a:xfrm>
          <a:prstGeom prst="ellipse">
            <a:avLst/>
          </a:prstGeom>
          <a:solidFill>
            <a:schemeClr val="accent5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16596034" y="2263180"/>
            <a:ext cx="1224136" cy="1440160"/>
          </a:xfrm>
        </p:spPr>
        <p:txBody>
          <a:bodyPr anchor="ctr">
            <a:noAutofit/>
          </a:bodyPr>
          <a:lstStyle>
            <a:lvl1pPr algn="ctr">
              <a:defRPr sz="5400">
                <a:solidFill>
                  <a:schemeClr val="bg1"/>
                </a:solidFill>
                <a:latin typeface="Open Sans Semibold" panose="020B0706030804020204" pitchFamily="34" charset="0"/>
                <a:cs typeface="Open Sans Semibold" panose="020B0706030804020204" pitchFamily="34" charset="0"/>
              </a:defRPr>
            </a:lvl1pPr>
          </a:lstStyle>
          <a:p>
            <a:pPr lvl="0"/>
            <a:r>
              <a:rPr kumimoji="1" lang="en-US" altLang="ja-JP" dirty="0"/>
              <a:t>9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6" hasCustomPrompt="1"/>
          </p:nvPr>
        </p:nvSpPr>
        <p:spPr>
          <a:xfrm>
            <a:off x="13607486" y="5143872"/>
            <a:ext cx="1152363" cy="1152363"/>
          </a:xfrm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1015315" y="6439644"/>
            <a:ext cx="6336704" cy="1008112"/>
          </a:xfrm>
        </p:spPr>
        <p:txBody>
          <a:bodyPr anchor="ctr">
            <a:normAutofit/>
          </a:bodyPr>
          <a:lstStyle>
            <a:lvl1pPr algn="ctr">
              <a:defRPr sz="44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10279" y="7186443"/>
            <a:ext cx="1185172" cy="1185172"/>
          </a:xfrm>
          <a:prstGeom prst="ellipse">
            <a:avLst/>
          </a:prstGeom>
          <a:solidFill>
            <a:schemeClr val="accent6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5695935" y="1436231"/>
            <a:ext cx="792087" cy="792087"/>
          </a:xfrm>
          <a:prstGeom prst="ellipse">
            <a:avLst/>
          </a:prstGeom>
          <a:solidFill>
            <a:schemeClr val="accent4">
              <a:alpha val="80000"/>
            </a:schemeClr>
          </a:solidFill>
        </p:spPr>
        <p:txBody>
          <a:bodyPr/>
          <a:lstStyle/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211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6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75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250"/>
                            </p:stCondLst>
                            <p:childTnLst>
                              <p:par>
                                <p:cTn id="67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3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/>
      <p:bldP spid="14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6" decel="10000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4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6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>
        <p:tmplLst>
          <p:tmpl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animBg="1">
        <p:tmplLst>
          <p:tmpl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円/楕円 32"/>
          <p:cNvSpPr/>
          <p:nvPr userDrawn="1"/>
        </p:nvSpPr>
        <p:spPr>
          <a:xfrm>
            <a:off x="6099984" y="4672631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6" name="円/楕円 5"/>
          <p:cNvSpPr/>
          <p:nvPr userDrawn="1"/>
        </p:nvSpPr>
        <p:spPr>
          <a:xfrm>
            <a:off x="1870398" y="1163191"/>
            <a:ext cx="5060429" cy="5060429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円/楕円 27"/>
          <p:cNvSpPr/>
          <p:nvPr userDrawn="1"/>
        </p:nvSpPr>
        <p:spPr>
          <a:xfrm>
            <a:off x="1268264" y="1756094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706513" y="1039044"/>
            <a:ext cx="5060429" cy="506042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7545905" y="1111052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tx2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7689921" y="24771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7545905" y="2549853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1870398" y="1163191"/>
            <a:ext cx="4916413" cy="4916413"/>
          </a:xfrm>
          <a:prstGeom prst="ellipse">
            <a:avLst/>
          </a:prstGeom>
          <a:solidFill>
            <a:schemeClr val="bg1"/>
          </a:solidFill>
          <a:ln w="28575" cmpd="sng">
            <a:solidFill>
              <a:schemeClr val="accent1"/>
            </a:solidFill>
          </a:ln>
          <a:effectLst/>
        </p:spPr>
        <p:txBody>
          <a:bodyPr>
            <a:normAutofit/>
          </a:bodyPr>
          <a:lstStyle>
            <a:lvl1pPr>
              <a:defRPr sz="18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8" name="円/楕円 7"/>
          <p:cNvSpPr/>
          <p:nvPr userDrawn="1"/>
        </p:nvSpPr>
        <p:spPr>
          <a:xfrm>
            <a:off x="8104770" y="3838753"/>
            <a:ext cx="1296145" cy="129614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図プレースホルダー 12"/>
          <p:cNvSpPr>
            <a:spLocks noGrp="1"/>
          </p:cNvSpPr>
          <p:nvPr>
            <p:ph type="pic" sz="quarter" idx="17" hasCustomPrompt="1"/>
          </p:nvPr>
        </p:nvSpPr>
        <p:spPr>
          <a:xfrm>
            <a:off x="8440247" y="417423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0" name="円/楕円 9"/>
          <p:cNvSpPr/>
          <p:nvPr userDrawn="1"/>
        </p:nvSpPr>
        <p:spPr>
          <a:xfrm>
            <a:off x="10720458" y="3838752"/>
            <a:ext cx="1296145" cy="129614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3319670" y="3838751"/>
            <a:ext cx="1296145" cy="129614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2"/>
          <p:cNvSpPr>
            <a:spLocks noGrp="1"/>
          </p:cNvSpPr>
          <p:nvPr>
            <p:ph type="pic" sz="quarter" idx="18" hasCustomPrompt="1"/>
          </p:nvPr>
        </p:nvSpPr>
        <p:spPr>
          <a:xfrm>
            <a:off x="11055935" y="417422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3" name="図プレースホルダー 12"/>
          <p:cNvSpPr>
            <a:spLocks noGrp="1"/>
          </p:cNvSpPr>
          <p:nvPr>
            <p:ph type="pic" sz="quarter" idx="19" hasCustomPrompt="1"/>
          </p:nvPr>
        </p:nvSpPr>
        <p:spPr>
          <a:xfrm>
            <a:off x="13655147" y="417422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0" hasCustomPrompt="1"/>
          </p:nvPr>
        </p:nvSpPr>
        <p:spPr>
          <a:xfrm>
            <a:off x="7541830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151318" y="5279575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6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12743606" y="5277230"/>
            <a:ext cx="2448272" cy="935442"/>
          </a:xfrm>
        </p:spPr>
        <p:txBody>
          <a:bodyPr anchor="t">
            <a:noAutofit/>
          </a:bodyPr>
          <a:lstStyle>
            <a:lvl1pPr algn="ctr">
              <a:defRPr sz="2400" i="0" baseline="0">
                <a:solidFill>
                  <a:schemeClr val="accent5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192885" y="6295628"/>
            <a:ext cx="15900643" cy="2016224"/>
          </a:xfrm>
        </p:spPr>
        <p:txBody>
          <a:bodyPr anchor="ctr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0" y="8527876"/>
            <a:ext cx="18286413" cy="17591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図プレースホルダー 12"/>
          <p:cNvSpPr>
            <a:spLocks noGrp="1"/>
          </p:cNvSpPr>
          <p:nvPr>
            <p:ph type="pic" sz="quarter" idx="23" hasCustomPrompt="1"/>
          </p:nvPr>
        </p:nvSpPr>
        <p:spPr>
          <a:xfrm>
            <a:off x="4016008" y="8773140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0" name="図プレースホルダー 12"/>
          <p:cNvSpPr>
            <a:spLocks noGrp="1"/>
          </p:cNvSpPr>
          <p:nvPr>
            <p:ph type="pic" sz="quarter" idx="24" hasCustomPrompt="1"/>
          </p:nvPr>
        </p:nvSpPr>
        <p:spPr>
          <a:xfrm>
            <a:off x="8827218" y="8773139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1" name="図プレースホルダー 12"/>
          <p:cNvSpPr>
            <a:spLocks noGrp="1"/>
          </p:cNvSpPr>
          <p:nvPr>
            <p:ph type="pic" sz="quarter" idx="25" hasCustomPrompt="1"/>
          </p:nvPr>
        </p:nvSpPr>
        <p:spPr>
          <a:xfrm>
            <a:off x="13607778" y="8773138"/>
            <a:ext cx="625191" cy="625191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2384388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3" name="テキスト プレースホルダー 6"/>
          <p:cNvSpPr>
            <a:spLocks noGrp="1"/>
          </p:cNvSpPr>
          <p:nvPr>
            <p:ph type="body" sz="quarter" idx="27" hasCustomPrompt="1"/>
          </p:nvPr>
        </p:nvSpPr>
        <p:spPr>
          <a:xfrm>
            <a:off x="7164560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>
            <a:off x="11961452" y="9464642"/>
            <a:ext cx="3950506" cy="575402"/>
          </a:xfrm>
        </p:spPr>
        <p:txBody>
          <a:bodyPr anchor="t">
            <a:noAutofit/>
          </a:bodyPr>
          <a:lstStyle>
            <a:lvl1pPr algn="ctr">
              <a:defRPr sz="18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574254" y="1019175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952340" y="1066981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/>
          <p:nvPr userDrawn="1"/>
        </p:nvSpPr>
        <p:spPr>
          <a:xfrm>
            <a:off x="7102660" y="4288481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803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2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2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5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2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5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500"/>
                            </p:stCondLst>
                            <p:childTnLst>
                              <p:par>
                                <p:cTn id="8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0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5000"/>
                            </p:stCondLst>
                            <p:childTnLst>
                              <p:par>
                                <p:cTn id="13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6000"/>
                            </p:stCondLst>
                            <p:childTnLst>
                              <p:par>
                                <p:cTn id="1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675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7750"/>
                            </p:stCondLst>
                            <p:childTnLst>
                              <p:par>
                                <p:cTn id="1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6" grpId="0" animBg="1"/>
      <p:bldP spid="6" grpId="1" animBg="1"/>
      <p:bldP spid="28" grpId="0" animBg="1"/>
      <p:bldP spid="28" grpId="1" animBg="1"/>
      <p:bldP spid="30" grpId="0" animBg="1"/>
      <p:bldP spid="30" grpId="1" animBg="1"/>
      <p:bldP spid="3" grpId="0"/>
      <p:bldP spid="4" grpId="0" animBg="1"/>
      <p:bldP spid="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  <p:bldP spid="7" grpId="1" animBg="1"/>
      <p:bldP spid="8" grpId="0" animBg="1"/>
      <p:bldP spid="9" grpId="0"/>
      <p:bldP spid="10" grpId="0" animBg="1"/>
      <p:bldP spid="11" grpId="0" animBg="1"/>
      <p:bldP spid="12" grpId="0"/>
      <p:bldP spid="13" grpId="0"/>
      <p:bldP spid="1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/>
      <p:bldP spid="19" grpId="0"/>
      <p:bldP spid="20" grpId="0"/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5" grpId="1" animBg="1"/>
      <p:bldP spid="26" grpId="0" animBg="1"/>
      <p:bldP spid="26" grpId="1" animBg="1"/>
      <p:bldP spid="34" grpId="0" animBg="1"/>
      <p:bldP spid="34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0" name="図プレースホルダー 69"/>
          <p:cNvSpPr>
            <a:spLocks noGrp="1"/>
          </p:cNvSpPr>
          <p:nvPr>
            <p:ph type="pic" sz="quarter" idx="39" hasCustomPrompt="1"/>
          </p:nvPr>
        </p:nvSpPr>
        <p:spPr>
          <a:xfrm>
            <a:off x="1" y="5143500"/>
            <a:ext cx="5223600" cy="5143500"/>
          </a:xfrm>
          <a:solidFill>
            <a:schemeClr val="accent1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1" name="図プレースホルダー 69"/>
          <p:cNvSpPr>
            <a:spLocks noGrp="1"/>
          </p:cNvSpPr>
          <p:nvPr>
            <p:ph type="pic" sz="quarter" idx="40" hasCustomPrompt="1"/>
          </p:nvPr>
        </p:nvSpPr>
        <p:spPr>
          <a:xfrm>
            <a:off x="7833741" y="0"/>
            <a:ext cx="5223600" cy="51435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 </a:t>
            </a:r>
            <a:endParaRPr kumimoji="1" lang="ja-JP" altLang="en-US" dirty="0"/>
          </a:p>
        </p:txBody>
      </p:sp>
      <p:sp>
        <p:nvSpPr>
          <p:cNvPr id="77" name="タイトル 1"/>
          <p:cNvSpPr>
            <a:spLocks noGrp="1"/>
          </p:cNvSpPr>
          <p:nvPr>
            <p:ph type="title" hasCustomPrompt="1"/>
          </p:nvPr>
        </p:nvSpPr>
        <p:spPr>
          <a:xfrm>
            <a:off x="8228077" y="5247624"/>
            <a:ext cx="9577064" cy="1350907"/>
          </a:xfrm>
        </p:spPr>
        <p:txBody>
          <a:bodyPr anchor="b">
            <a:normAutofit/>
          </a:bodyPr>
          <a:lstStyle>
            <a:lvl1pPr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78" name="正方形/長方形 77"/>
          <p:cNvSpPr/>
          <p:nvPr userDrawn="1"/>
        </p:nvSpPr>
        <p:spPr>
          <a:xfrm>
            <a:off x="8372093" y="6613755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9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8228077" y="6686425"/>
            <a:ext cx="9577064" cy="935442"/>
          </a:xfrm>
        </p:spPr>
        <p:txBody>
          <a:bodyPr anchor="t">
            <a:noAutofit/>
          </a:bodyPr>
          <a:lstStyle>
            <a:lvl1pPr algn="l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26177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8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5" grpId="0" animBg="1"/>
      <p:bldP spid="8" grpId="0" animBg="1"/>
      <p:bldP spid="13" grpId="0" animBg="1"/>
      <p:bldP spid="15" grpId="0" animBg="1"/>
      <p:bldP spid="25" grpId="0" animBg="1"/>
      <p:bldP spid="27" grpId="0" animBg="1"/>
      <p:bldP spid="28" grpId="0" animBg="1"/>
      <p:bldP spid="31" grpId="0" animBg="1"/>
      <p:bldP spid="18" grpId="0" animBg="1"/>
      <p:bldP spid="20" grpId="0" animBg="1"/>
      <p:bldP spid="32" grpId="0" animBg="1"/>
      <p:bldP spid="37" grpId="0" animBg="1"/>
      <p:bldP spid="38" grpId="0" animBg="1"/>
      <p:bldP spid="40" grpId="0" animBg="1"/>
      <p:bldP spid="70" grpId="0" animBg="1"/>
      <p:bldP spid="71" grpId="0" animBg="1"/>
      <p:bldP spid="77" grpId="0"/>
      <p:bldP spid="78" grpId="0" animBg="1"/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Imag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図プレースホルダー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731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1" name="図プレースホルダー 3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3" name="図プレースホルダー 3"/>
          <p:cNvSpPr>
            <a:spLocks noGrp="1"/>
          </p:cNvSpPr>
          <p:nvPr>
            <p:ph type="pic" sz="quarter" idx="25" hasCustomPrompt="1"/>
          </p:nvPr>
        </p:nvSpPr>
        <p:spPr>
          <a:xfrm>
            <a:off x="0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1" hasCustomPrompt="1"/>
          </p:nvPr>
        </p:nvSpPr>
        <p:spPr>
          <a:xfrm>
            <a:off x="2614271" y="0"/>
            <a:ext cx="2617200" cy="2570400"/>
          </a:xfrm>
          <a:solidFill>
            <a:schemeClr val="accent6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2614271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2" name="図プレースホルダー 3"/>
          <p:cNvSpPr>
            <a:spLocks noGrp="1"/>
          </p:cNvSpPr>
          <p:nvPr>
            <p:ph type="pic" sz="quarter" idx="24" hasCustomPrompt="1"/>
          </p:nvPr>
        </p:nvSpPr>
        <p:spPr>
          <a:xfrm>
            <a:off x="261427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4" name="図プレースホルダー 3"/>
          <p:cNvSpPr>
            <a:spLocks noGrp="1"/>
          </p:cNvSpPr>
          <p:nvPr>
            <p:ph type="pic" sz="quarter" idx="26" hasCustomPrompt="1"/>
          </p:nvPr>
        </p:nvSpPr>
        <p:spPr>
          <a:xfrm>
            <a:off x="2614271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5224006" y="0"/>
            <a:ext cx="2617200" cy="2570400"/>
          </a:xfrm>
          <a:solidFill>
            <a:schemeClr val="accent3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5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5224006" y="25731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5" name="図プレースホルダー 3"/>
          <p:cNvSpPr>
            <a:spLocks noGrp="1"/>
          </p:cNvSpPr>
          <p:nvPr>
            <p:ph type="pic" sz="quarter" idx="27" hasCustomPrompt="1"/>
          </p:nvPr>
        </p:nvSpPr>
        <p:spPr>
          <a:xfrm>
            <a:off x="5224006" y="5143500"/>
            <a:ext cx="2617200" cy="2570400"/>
          </a:xfrm>
          <a:solidFill>
            <a:schemeClr val="accent4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7" name="図プレースホルダー 3"/>
          <p:cNvSpPr>
            <a:spLocks noGrp="1"/>
          </p:cNvSpPr>
          <p:nvPr>
            <p:ph type="pic" sz="quarter" idx="29" hasCustomPrompt="1"/>
          </p:nvPr>
        </p:nvSpPr>
        <p:spPr>
          <a:xfrm>
            <a:off x="5224006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4" name="図プレースホルダー 3"/>
          <p:cNvSpPr>
            <a:spLocks noGrp="1"/>
          </p:cNvSpPr>
          <p:nvPr>
            <p:ph type="pic" sz="quarter" idx="16" hasCustomPrompt="1"/>
          </p:nvPr>
        </p:nvSpPr>
        <p:spPr>
          <a:xfrm>
            <a:off x="7833741" y="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7833741" y="2573100"/>
            <a:ext cx="2617200" cy="2570400"/>
          </a:xfrm>
          <a:solidFill>
            <a:schemeClr val="accent2">
              <a:lumMod val="60000"/>
              <a:lumOff val="40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6" name="図プレースホルダー 3"/>
          <p:cNvSpPr>
            <a:spLocks noGrp="1"/>
          </p:cNvSpPr>
          <p:nvPr>
            <p:ph type="pic" sz="quarter" idx="28" hasCustomPrompt="1"/>
          </p:nvPr>
        </p:nvSpPr>
        <p:spPr>
          <a:xfrm>
            <a:off x="7833741" y="51435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8" name="図プレースホルダー 3"/>
          <p:cNvSpPr>
            <a:spLocks noGrp="1"/>
          </p:cNvSpPr>
          <p:nvPr>
            <p:ph type="pic" sz="quarter" idx="30" hasCustomPrompt="1"/>
          </p:nvPr>
        </p:nvSpPr>
        <p:spPr>
          <a:xfrm>
            <a:off x="7833741" y="77166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7" name="図プレースホルダー 3"/>
          <p:cNvSpPr>
            <a:spLocks noGrp="1"/>
          </p:cNvSpPr>
          <p:nvPr>
            <p:ph type="pic" sz="quarter" idx="19" hasCustomPrompt="1"/>
          </p:nvPr>
        </p:nvSpPr>
        <p:spPr>
          <a:xfrm>
            <a:off x="10443476" y="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9" name="図プレースホルダー 3"/>
          <p:cNvSpPr>
            <a:spLocks noGrp="1"/>
          </p:cNvSpPr>
          <p:nvPr>
            <p:ph type="pic" sz="quarter" idx="21" hasCustomPrompt="1"/>
          </p:nvPr>
        </p:nvSpPr>
        <p:spPr>
          <a:xfrm>
            <a:off x="10443476" y="25731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9" name="図プレースホルダー 3"/>
          <p:cNvSpPr>
            <a:spLocks noGrp="1"/>
          </p:cNvSpPr>
          <p:nvPr>
            <p:ph type="pic" sz="quarter" idx="31" hasCustomPrompt="1"/>
          </p:nvPr>
        </p:nvSpPr>
        <p:spPr>
          <a:xfrm>
            <a:off x="10443476" y="5143500"/>
            <a:ext cx="2617200" cy="257040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3"/>
          <p:cNvSpPr>
            <a:spLocks noGrp="1"/>
          </p:cNvSpPr>
          <p:nvPr>
            <p:ph type="pic" sz="quarter" idx="33" hasCustomPrompt="1"/>
          </p:nvPr>
        </p:nvSpPr>
        <p:spPr>
          <a:xfrm>
            <a:off x="10443476" y="7716600"/>
            <a:ext cx="2617200" cy="2570400"/>
          </a:xfrm>
          <a:solidFill>
            <a:schemeClr val="accent4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8" name="図プレースホルダー 3"/>
          <p:cNvSpPr>
            <a:spLocks noGrp="1"/>
          </p:cNvSpPr>
          <p:nvPr>
            <p:ph type="pic" sz="quarter" idx="20" hasCustomPrompt="1"/>
          </p:nvPr>
        </p:nvSpPr>
        <p:spPr>
          <a:xfrm>
            <a:off x="13053211" y="0"/>
            <a:ext cx="2617200" cy="2570400"/>
          </a:xfrm>
          <a:solidFill>
            <a:schemeClr val="accent3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20" name="図プレースホルダー 3"/>
          <p:cNvSpPr>
            <a:spLocks noGrp="1"/>
          </p:cNvSpPr>
          <p:nvPr>
            <p:ph type="pic" sz="quarter" idx="22" hasCustomPrompt="1"/>
          </p:nvPr>
        </p:nvSpPr>
        <p:spPr>
          <a:xfrm>
            <a:off x="13053211" y="2573100"/>
            <a:ext cx="2617200" cy="2570400"/>
          </a:xfrm>
          <a:solidFill>
            <a:schemeClr val="accent3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0" name="図プレースホルダー 3"/>
          <p:cNvSpPr>
            <a:spLocks noGrp="1"/>
          </p:cNvSpPr>
          <p:nvPr>
            <p:ph type="pic" sz="quarter" idx="32" hasCustomPrompt="1"/>
          </p:nvPr>
        </p:nvSpPr>
        <p:spPr>
          <a:xfrm>
            <a:off x="13053211" y="5143500"/>
            <a:ext cx="2617200" cy="2570400"/>
          </a:xfrm>
          <a:solidFill>
            <a:schemeClr val="accent5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2" name="図プレースホルダー 3"/>
          <p:cNvSpPr>
            <a:spLocks noGrp="1"/>
          </p:cNvSpPr>
          <p:nvPr>
            <p:ph type="pic" sz="quarter" idx="34" hasCustomPrompt="1"/>
          </p:nvPr>
        </p:nvSpPr>
        <p:spPr>
          <a:xfrm>
            <a:off x="13053211" y="77166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7" name="図プレースホルダー 3"/>
          <p:cNvSpPr>
            <a:spLocks noGrp="1"/>
          </p:cNvSpPr>
          <p:nvPr>
            <p:ph type="pic" sz="quarter" idx="35" hasCustomPrompt="1"/>
          </p:nvPr>
        </p:nvSpPr>
        <p:spPr>
          <a:xfrm>
            <a:off x="15662949" y="0"/>
            <a:ext cx="2617200" cy="2570400"/>
          </a:xfrm>
          <a:solidFill>
            <a:schemeClr val="accent5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8" name="図プレースホルダー 3"/>
          <p:cNvSpPr>
            <a:spLocks noGrp="1"/>
          </p:cNvSpPr>
          <p:nvPr>
            <p:ph type="pic" sz="quarter" idx="36" hasCustomPrompt="1"/>
          </p:nvPr>
        </p:nvSpPr>
        <p:spPr>
          <a:xfrm>
            <a:off x="15662949" y="2573100"/>
            <a:ext cx="2617200" cy="2570400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39" name="図プレースホルダー 3"/>
          <p:cNvSpPr>
            <a:spLocks noGrp="1"/>
          </p:cNvSpPr>
          <p:nvPr>
            <p:ph type="pic" sz="quarter" idx="37" hasCustomPrompt="1"/>
          </p:nvPr>
        </p:nvSpPr>
        <p:spPr>
          <a:xfrm>
            <a:off x="15662949" y="5143500"/>
            <a:ext cx="2617200" cy="2570400"/>
          </a:xfrm>
          <a:solidFill>
            <a:schemeClr val="accent1"/>
          </a:solidFill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0" name="図プレースホルダー 3"/>
          <p:cNvSpPr>
            <a:spLocks noGrp="1"/>
          </p:cNvSpPr>
          <p:nvPr>
            <p:ph type="pic" sz="quarter" idx="38" hasCustomPrompt="1"/>
          </p:nvPr>
        </p:nvSpPr>
        <p:spPr>
          <a:xfrm>
            <a:off x="15662949" y="7716600"/>
            <a:ext cx="2617200" cy="2570400"/>
          </a:xfrm>
          <a:solidFill>
            <a:schemeClr val="accent2"/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985783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円/楕円 18"/>
          <p:cNvSpPr/>
          <p:nvPr userDrawn="1"/>
        </p:nvSpPr>
        <p:spPr>
          <a:xfrm>
            <a:off x="15302222" y="6021206"/>
            <a:ext cx="811957" cy="81195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20" name="円/楕円 19"/>
          <p:cNvSpPr/>
          <p:nvPr userDrawn="1"/>
        </p:nvSpPr>
        <p:spPr>
          <a:xfrm>
            <a:off x="1776050" y="3775348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619487" y="3343300"/>
            <a:ext cx="864096" cy="86409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3579631" y="4035524"/>
            <a:ext cx="432048" cy="43204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6477199" y="5820740"/>
            <a:ext cx="486995" cy="48699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solidFill>
            <a:schemeClr val="accent1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solidFill>
            <a:schemeClr val="accent5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solidFill>
            <a:schemeClr val="accent5"/>
          </a:solidFill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solidFill>
            <a:schemeClr val="accent4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solidFill>
            <a:schemeClr val="accent2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3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solidFill>
            <a:schemeClr val="accent1"/>
          </a:solidFill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3955852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5321983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725714" y="5394653"/>
            <a:ext cx="16822057" cy="935442"/>
          </a:xfrm>
        </p:spPr>
        <p:txBody>
          <a:bodyPr anchor="t">
            <a:noAutofit/>
          </a:bodyPr>
          <a:lstStyle>
            <a:lvl1pPr algn="ctr">
              <a:defRPr sz="3200" i="1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7313986" y="5243147"/>
            <a:ext cx="757710" cy="7577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9354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0" y="0"/>
            <a:ext cx="5143500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5143500"/>
            <a:ext cx="914241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8" name="図プレースホルダー 3"/>
          <p:cNvSpPr>
            <a:spLocks noGrp="1"/>
          </p:cNvSpPr>
          <p:nvPr>
            <p:ph type="pic" sz="quarter" idx="13" hasCustomPrompt="1"/>
          </p:nvPr>
        </p:nvSpPr>
        <p:spPr>
          <a:xfrm>
            <a:off x="5120145" y="0"/>
            <a:ext cx="7119405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4" hasCustomPrompt="1"/>
          </p:nvPr>
        </p:nvSpPr>
        <p:spPr>
          <a:xfrm>
            <a:off x="12239550" y="0"/>
            <a:ext cx="6046863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9142413" y="5143500"/>
            <a:ext cx="410525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3"/>
          <p:cNvSpPr>
            <a:spLocks noGrp="1"/>
          </p:cNvSpPr>
          <p:nvPr>
            <p:ph type="pic" sz="quarter" idx="15" hasCustomPrompt="1"/>
          </p:nvPr>
        </p:nvSpPr>
        <p:spPr>
          <a:xfrm>
            <a:off x="13247662" y="5143500"/>
            <a:ext cx="5029236" cy="5143500"/>
          </a:xfrm>
          <a:solidFill>
            <a:schemeClr val="bg1">
              <a:lumMod val="95000"/>
            </a:schemeClr>
          </a:solidFill>
        </p:spPr>
        <p:txBody>
          <a:bodyPr/>
          <a:lstStyle>
            <a:lvl1pPr marL="0" marR="0" indent="0" algn="l" defTabSz="1632753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214214" y="751012"/>
            <a:ext cx="4680520" cy="1566931"/>
          </a:xfrm>
        </p:spPr>
        <p:txBody>
          <a:bodyPr anchor="b">
            <a:normAutofit/>
          </a:bodyPr>
          <a:lstStyle>
            <a:lvl1pPr algn="ctr">
              <a:defRPr sz="3600" baseline="0">
                <a:solidFill>
                  <a:schemeClr val="bg1"/>
                </a:solidFill>
                <a:latin typeface="Route 159 SemiBold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214214" y="2552574"/>
            <a:ext cx="4680521" cy="2230886"/>
          </a:xfrm>
        </p:spPr>
        <p:txBody>
          <a:bodyPr anchor="t">
            <a:noAutofit/>
          </a:bodyPr>
          <a:lstStyle>
            <a:lvl1pPr algn="ctr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5359524"/>
            <a:ext cx="3816424" cy="4680520"/>
          </a:xfrm>
        </p:spPr>
        <p:txBody>
          <a:bodyPr anchor="ctr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71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50"/>
                            </p:stCondLst>
                            <p:childTnLst>
                              <p:par>
                                <p:cTn id="2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図プレースホルダー 9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2407196"/>
            <a:ext cx="18286412" cy="5372461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テキスト プレースホルダー 6"/>
          <p:cNvSpPr>
            <a:spLocks noGrp="1"/>
          </p:cNvSpPr>
          <p:nvPr>
            <p:ph type="body" sz="quarter" idx="17" hasCustomPrompt="1"/>
          </p:nvPr>
        </p:nvSpPr>
        <p:spPr>
          <a:xfrm>
            <a:off x="1078310" y="8157264"/>
            <a:ext cx="16200313" cy="1189936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222326" y="8013249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6647543"/>
            <a:ext cx="18286413" cy="1146629"/>
          </a:xfrm>
          <a:solidFill>
            <a:schemeClr val="accent1">
              <a:lumMod val="75000"/>
              <a:alpha val="80000"/>
            </a:schemeClr>
          </a:solidFill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56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animBg="1"/>
      <p:bldP spid="12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正方形/長方形 10"/>
          <p:cNvSpPr/>
          <p:nvPr userDrawn="1"/>
        </p:nvSpPr>
        <p:spPr>
          <a:xfrm>
            <a:off x="0" y="5965370"/>
            <a:ext cx="18286413" cy="432162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462" y="4451598"/>
            <a:ext cx="1009181" cy="1513772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034" y="4457082"/>
            <a:ext cx="981758" cy="1508288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154" y="4160910"/>
            <a:ext cx="1206628" cy="1804459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5418" y="3705682"/>
            <a:ext cx="1061284" cy="2259688"/>
          </a:xfrm>
          <a:prstGeom prst="rect">
            <a:avLst/>
          </a:prstGeom>
        </p:spPr>
      </p:pic>
      <p:pic>
        <p:nvPicPr>
          <p:cNvPr id="16" name="図 1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4825" y="3628895"/>
            <a:ext cx="1173721" cy="2336475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6314" y="3283360"/>
            <a:ext cx="1170979" cy="2682009"/>
          </a:xfrm>
          <a:prstGeom prst="rect">
            <a:avLst/>
          </a:prstGeom>
        </p:spPr>
      </p:pic>
      <p:sp>
        <p:nvSpPr>
          <p:cNvPr id="29" name="テキスト プレースホルダー 6"/>
          <p:cNvSpPr>
            <a:spLocks noGrp="1"/>
          </p:cNvSpPr>
          <p:nvPr>
            <p:ph type="body" sz="quarter" idx="21" hasCustomPrompt="1"/>
          </p:nvPr>
        </p:nvSpPr>
        <p:spPr>
          <a:xfrm>
            <a:off x="1042793" y="291832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1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0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>
            <a:off x="3223052" y="206222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3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23" hasCustomPrompt="1"/>
          </p:nvPr>
        </p:nvSpPr>
        <p:spPr>
          <a:xfrm>
            <a:off x="10287125" y="1516812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5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7884580" y="2386311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4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25" hasCustomPrompt="1"/>
          </p:nvPr>
        </p:nvSpPr>
        <p:spPr>
          <a:xfrm>
            <a:off x="5726308" y="1206116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2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テキスト プレースホルダー 6"/>
          <p:cNvSpPr>
            <a:spLocks noGrp="1"/>
          </p:cNvSpPr>
          <p:nvPr>
            <p:ph type="body" sz="quarter" idx="26" hasCustomPrompt="1"/>
          </p:nvPr>
        </p:nvSpPr>
        <p:spPr>
          <a:xfrm>
            <a:off x="12697243" y="647313"/>
            <a:ext cx="4389120" cy="720080"/>
          </a:xfrm>
        </p:spPr>
        <p:txBody>
          <a:bodyPr anchor="ctr">
            <a:noAutofit/>
          </a:bodyPr>
          <a:lstStyle>
            <a:lvl1pPr algn="ctr">
              <a:defRPr sz="2800" i="0" baseline="0">
                <a:solidFill>
                  <a:schemeClr val="accent6"/>
                </a:solidFill>
                <a:latin typeface="Route 159 SemiBold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cxnSp>
        <p:nvCxnSpPr>
          <p:cNvPr id="36" name="直線コネクタ 35"/>
          <p:cNvCxnSpPr>
            <a:stCxn id="29" idx="2"/>
          </p:cNvCxnSpPr>
          <p:nvPr userDrawn="1"/>
        </p:nvCxnSpPr>
        <p:spPr>
          <a:xfrm>
            <a:off x="3237353" y="3638406"/>
            <a:ext cx="0" cy="672337"/>
          </a:xfrm>
          <a:prstGeom prst="line">
            <a:avLst/>
          </a:prstGeom>
          <a:ln w="28575"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5425323" y="2917371"/>
            <a:ext cx="0" cy="1383775"/>
          </a:xfrm>
          <a:prstGeom prst="line">
            <a:avLst/>
          </a:prstGeom>
          <a:ln w="28575">
            <a:solidFill>
              <a:schemeClr val="accent3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7903696" y="2046514"/>
            <a:ext cx="0" cy="1898912"/>
          </a:xfrm>
          <a:prstGeom prst="line">
            <a:avLst/>
          </a:prstGeom>
          <a:ln w="28575">
            <a:solidFill>
              <a:schemeClr val="accent2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10068670" y="3148370"/>
            <a:ext cx="0" cy="335059"/>
          </a:xfrm>
          <a:prstGeom prst="line">
            <a:avLst/>
          </a:prstGeom>
          <a:ln w="28575">
            <a:solidFill>
              <a:schemeClr val="accent4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12481685" y="2261998"/>
            <a:ext cx="0" cy="1221431"/>
          </a:xfrm>
          <a:prstGeom prst="line">
            <a:avLst/>
          </a:prstGeom>
          <a:ln w="28575">
            <a:solidFill>
              <a:schemeClr val="accent5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コネクタ 47"/>
          <p:cNvCxnSpPr/>
          <p:nvPr userDrawn="1"/>
        </p:nvCxnSpPr>
        <p:spPr>
          <a:xfrm>
            <a:off x="14906985" y="1384448"/>
            <a:ext cx="0" cy="1763922"/>
          </a:xfrm>
          <a:prstGeom prst="line">
            <a:avLst/>
          </a:prstGeom>
          <a:ln w="28575">
            <a:solidFill>
              <a:schemeClr val="accent6"/>
            </a:solidFill>
            <a:prstDash val="sysDot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321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54" name="正方形/長方形 53"/>
          <p:cNvSpPr/>
          <p:nvPr userDrawn="1"/>
        </p:nvSpPr>
        <p:spPr>
          <a:xfrm>
            <a:off x="7522233" y="7687812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7982857"/>
            <a:ext cx="17425936" cy="1669143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178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25"/>
                            </p:stCondLst>
                            <p:childTnLst>
                              <p:par>
                                <p:cTn id="2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75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75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50"/>
                            </p:stCondLst>
                            <p:childTnLst>
                              <p:par>
                                <p:cTn id="3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3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8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75"/>
                            </p:stCondLst>
                            <p:childTnLst>
                              <p:par>
                                <p:cTn id="5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325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825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350"/>
                            </p:stCondLst>
                            <p:childTnLst>
                              <p:par>
                                <p:cTn id="7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8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625"/>
                            </p:stCondLst>
                            <p:childTnLst>
                              <p:par>
                                <p:cTn id="8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375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875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2650"/>
                            </p:stCondLst>
                            <p:childTnLst>
                              <p:par>
                                <p:cTn id="9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3250"/>
                            </p:stCondLst>
                            <p:childTnLst>
                              <p:par>
                                <p:cTn id="10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4" grpId="0" animBg="1"/>
      <p:bldP spid="5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Opin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グループ化 28"/>
          <p:cNvGrpSpPr/>
          <p:nvPr userDrawn="1"/>
        </p:nvGrpSpPr>
        <p:grpSpPr>
          <a:xfrm>
            <a:off x="8014097" y="55909"/>
            <a:ext cx="10272315" cy="6722912"/>
            <a:chOff x="7426437" y="55909"/>
            <a:chExt cx="10859975" cy="6722912"/>
          </a:xfrm>
        </p:grpSpPr>
        <p:sp>
          <p:nvSpPr>
            <p:cNvPr id="13" name="正方形/長方形 12"/>
            <p:cNvSpPr/>
            <p:nvPr userDrawn="1"/>
          </p:nvSpPr>
          <p:spPr>
            <a:xfrm>
              <a:off x="10859975" y="111818"/>
              <a:ext cx="7426437" cy="66670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直角三角形 11"/>
            <p:cNvSpPr/>
            <p:nvPr userDrawn="1"/>
          </p:nvSpPr>
          <p:spPr>
            <a:xfrm flipH="1">
              <a:off x="7426437" y="55909"/>
              <a:ext cx="3433538" cy="6722912"/>
            </a:xfrm>
            <a:prstGeom prst="rtTriangl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5" y="707944"/>
            <a:ext cx="1923834" cy="6070878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pic>
        <p:nvPicPr>
          <p:cNvPr id="4" name="図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0290" y="1526595"/>
            <a:ext cx="1780558" cy="5252227"/>
          </a:xfrm>
          <a:prstGeom prst="rect">
            <a:avLst/>
          </a:prstGeo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</p:pic>
      <p:sp>
        <p:nvSpPr>
          <p:cNvPr id="6" name="正方形/長方形 5"/>
          <p:cNvSpPr/>
          <p:nvPr userDrawn="1"/>
        </p:nvSpPr>
        <p:spPr>
          <a:xfrm>
            <a:off x="0" y="6778822"/>
            <a:ext cx="18286413" cy="35081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タイトル 1"/>
          <p:cNvSpPr>
            <a:spLocks noGrp="1"/>
          </p:cNvSpPr>
          <p:nvPr userDrawn="1">
            <p:ph type="title" hasCustomPrompt="1"/>
          </p:nvPr>
        </p:nvSpPr>
        <p:spPr>
          <a:xfrm>
            <a:off x="725714" y="6956681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522233" y="8322812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6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1651672" y="596076"/>
            <a:ext cx="6054437" cy="1232724"/>
          </a:xfrm>
        </p:spPr>
        <p:txBody>
          <a:bodyPr>
            <a:noAutofit/>
          </a:bodyPr>
          <a:lstStyle>
            <a:lvl1pPr algn="l">
              <a:defRPr sz="6600" b="0" i="0" u="none" baseline="0">
                <a:solidFill>
                  <a:schemeClr val="accent1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457943" y="596076"/>
            <a:ext cx="5679617" cy="1232724"/>
          </a:xfrm>
        </p:spPr>
        <p:txBody>
          <a:bodyPr>
            <a:noAutofit/>
          </a:bodyPr>
          <a:lstStyle>
            <a:lvl1pPr algn="r">
              <a:defRPr sz="6600" b="0" i="0" u="none" baseline="0">
                <a:solidFill>
                  <a:schemeClr val="accent5"/>
                </a:solidFill>
                <a:latin typeface="+mj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11" name="テキスト プレースホルダー 6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430238" y="8532911"/>
            <a:ext cx="17425936" cy="1497780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14" name="テキスト プレースホルダー 6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091352" y="2895600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5" name="円/楕円 14"/>
          <p:cNvSpPr/>
          <p:nvPr userDrawn="1"/>
        </p:nvSpPr>
        <p:spPr>
          <a:xfrm>
            <a:off x="535674" y="3182774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プレースホルダー 6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1091352" y="4045528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円/楕円 16"/>
          <p:cNvSpPr/>
          <p:nvPr userDrawn="1"/>
        </p:nvSpPr>
        <p:spPr>
          <a:xfrm>
            <a:off x="541721" y="4332702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1091352" y="519545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9" name="円/楕円 18"/>
          <p:cNvSpPr/>
          <p:nvPr userDrawn="1"/>
        </p:nvSpPr>
        <p:spPr>
          <a:xfrm>
            <a:off x="535674" y="5482629"/>
            <a:ext cx="409325" cy="40932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6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2558306" y="2898757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4" name="円/楕円 23"/>
          <p:cNvSpPr/>
          <p:nvPr userDrawn="1"/>
        </p:nvSpPr>
        <p:spPr>
          <a:xfrm>
            <a:off x="12002628" y="3185931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6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12558306" y="4048685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6" name="円/楕円 25"/>
          <p:cNvSpPr/>
          <p:nvPr userDrawn="1"/>
        </p:nvSpPr>
        <p:spPr>
          <a:xfrm>
            <a:off x="12002628" y="4335859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テキスト プレースホルダー 6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2558306" y="5198612"/>
            <a:ext cx="5277087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002628" y="5485786"/>
            <a:ext cx="409325" cy="40932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3199615" y="1838884"/>
            <a:ext cx="3240360" cy="720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正方形/長方形 30"/>
          <p:cNvSpPr/>
          <p:nvPr userDrawn="1"/>
        </p:nvSpPr>
        <p:spPr>
          <a:xfrm>
            <a:off x="11055142" y="183888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869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decel="10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7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5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80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90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0"/>
                            </p:stCondLst>
                            <p:childTnLst>
                              <p:par>
                                <p:cTn id="8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85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0" grpId="0" animBg="1"/>
      <p:bldP spid="31" grpId="0" animBg="1"/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ic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正方形/長方形 13"/>
          <p:cNvSpPr/>
          <p:nvPr userDrawn="1"/>
        </p:nvSpPr>
        <p:spPr>
          <a:xfrm>
            <a:off x="-1" y="-1"/>
            <a:ext cx="18286413" cy="62266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9146" y="462980"/>
            <a:ext cx="7911618" cy="6409096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0301" y="1425361"/>
            <a:ext cx="3830770" cy="5446715"/>
          </a:xfrm>
          <a:prstGeom prst="rect">
            <a:avLst/>
          </a:prstGeom>
        </p:spPr>
      </p:pic>
      <p:pic>
        <p:nvPicPr>
          <p:cNvPr id="10" name="図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7296" y="2706412"/>
            <a:ext cx="2044962" cy="4165664"/>
          </a:xfrm>
          <a:prstGeom prst="rect">
            <a:avLst/>
          </a:prstGeom>
        </p:spPr>
      </p:pic>
      <p:sp>
        <p:nvSpPr>
          <p:cNvPr id="11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3394909" y="3236669"/>
            <a:ext cx="1709737" cy="3105150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2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5489811" y="733010"/>
            <a:ext cx="7335815" cy="4056234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3" name="図プレースホルダー 8"/>
          <p:cNvSpPr>
            <a:spLocks noGrp="1"/>
          </p:cNvSpPr>
          <p:nvPr>
            <p:ph type="pic" sz="quarter" idx="14" hasCustomPrompt="1"/>
          </p:nvPr>
        </p:nvSpPr>
        <p:spPr>
          <a:xfrm>
            <a:off x="13257470" y="1924050"/>
            <a:ext cx="3314700" cy="4434585"/>
          </a:xfrm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タイトル 1"/>
          <p:cNvSpPr>
            <a:spLocks noGrp="1"/>
          </p:cNvSpPr>
          <p:nvPr>
            <p:ph type="title" hasCustomPrompt="1"/>
          </p:nvPr>
        </p:nvSpPr>
        <p:spPr>
          <a:xfrm>
            <a:off x="725714" y="6771615"/>
            <a:ext cx="16822057" cy="1350907"/>
          </a:xfrm>
        </p:spPr>
        <p:txBody>
          <a:bodyPr anchor="b">
            <a:normAutofit/>
          </a:bodyPr>
          <a:lstStyle>
            <a:lvl1pPr algn="ctr">
              <a:defRPr sz="6600" baseline="0">
                <a:solidFill>
                  <a:schemeClr val="bg1"/>
                </a:solidFill>
                <a:latin typeface="Route 159 UltraLight" pitchFamily="50" charset="0"/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7522233" y="813774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430238" y="8432792"/>
            <a:ext cx="17425936" cy="1509494"/>
          </a:xfrm>
        </p:spPr>
        <p:txBody>
          <a:bodyPr>
            <a:noAutofit/>
          </a:bodyPr>
          <a:lstStyle>
            <a:lvl1pPr algn="ctr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557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1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/>
      <p:bldP spid="12" grpId="0"/>
      <p:bldP spid="13" grpId="0"/>
      <p:bldP spid="16" grpId="0"/>
      <p:bldP spid="17" grpId="0" animBg="1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正方形/長方形 25"/>
          <p:cNvSpPr/>
          <p:nvPr userDrawn="1"/>
        </p:nvSpPr>
        <p:spPr>
          <a:xfrm>
            <a:off x="-1" y="6350000"/>
            <a:ext cx="18286413" cy="3937000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Slide Title</a:t>
            </a:r>
            <a:endParaRPr kumimoji="1" lang="ja-JP" altLang="en-US" dirty="0"/>
          </a:p>
        </p:txBody>
      </p:sp>
      <p:sp>
        <p:nvSpPr>
          <p:cNvPr id="13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図プレースホルダー 19"/>
          <p:cNvSpPr>
            <a:spLocks noGrp="1"/>
          </p:cNvSpPr>
          <p:nvPr>
            <p:ph type="pic" sz="quarter" idx="12" hasCustomPrompt="1"/>
          </p:nvPr>
        </p:nvSpPr>
        <p:spPr>
          <a:xfrm>
            <a:off x="803048" y="3255738"/>
            <a:ext cx="8534400" cy="4800600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>
              <a:defRPr sz="160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16" name="角丸四角形 7"/>
          <p:cNvSpPr/>
          <p:nvPr userDrawn="1"/>
        </p:nvSpPr>
        <p:spPr>
          <a:xfrm>
            <a:off x="803274" y="2768375"/>
            <a:ext cx="8534400" cy="487140"/>
          </a:xfrm>
          <a:custGeom>
            <a:avLst/>
            <a:gdLst/>
            <a:ahLst/>
            <a:cxnLst/>
            <a:rect l="l" t="t" r="r" b="b"/>
            <a:pathLst>
              <a:path w="8534400" h="487140">
                <a:moveTo>
                  <a:pt x="148176" y="0"/>
                </a:moveTo>
                <a:lnTo>
                  <a:pt x="8386224" y="0"/>
                </a:lnTo>
                <a:cubicBezTo>
                  <a:pt x="8468059" y="0"/>
                  <a:pt x="8534400" y="66341"/>
                  <a:pt x="8534400" y="148176"/>
                </a:cubicBezTo>
                <a:lnTo>
                  <a:pt x="8534400" y="487140"/>
                </a:lnTo>
                <a:lnTo>
                  <a:pt x="0" y="487140"/>
                </a:lnTo>
                <a:lnTo>
                  <a:pt x="0" y="148176"/>
                </a:lnTo>
                <a:cubicBezTo>
                  <a:pt x="0" y="66341"/>
                  <a:pt x="66341" y="0"/>
                  <a:pt x="148176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803274" y="3192015"/>
            <a:ext cx="8534400" cy="635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985610" y="2907170"/>
            <a:ext cx="542925" cy="142875"/>
            <a:chOff x="2524125" y="1614487"/>
            <a:chExt cx="542925" cy="142875"/>
          </a:xfrm>
        </p:grpSpPr>
        <p:sp>
          <p:nvSpPr>
            <p:cNvPr id="19" name="円/楕円 18"/>
            <p:cNvSpPr/>
            <p:nvPr userDrawn="1"/>
          </p:nvSpPr>
          <p:spPr>
            <a:xfrm>
              <a:off x="2524125" y="1614487"/>
              <a:ext cx="142875" cy="14287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9"/>
            <p:cNvSpPr/>
            <p:nvPr userDrawn="1"/>
          </p:nvSpPr>
          <p:spPr>
            <a:xfrm>
              <a:off x="2724150" y="1614487"/>
              <a:ext cx="142875" cy="1428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1" name="円/楕円 20"/>
            <p:cNvSpPr/>
            <p:nvPr userDrawn="1"/>
          </p:nvSpPr>
          <p:spPr>
            <a:xfrm>
              <a:off x="2924175" y="1614487"/>
              <a:ext cx="142875" cy="142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2" name="グループ化 21"/>
          <p:cNvGrpSpPr/>
          <p:nvPr userDrawn="1"/>
        </p:nvGrpSpPr>
        <p:grpSpPr>
          <a:xfrm>
            <a:off x="8958034" y="2883357"/>
            <a:ext cx="200026" cy="190500"/>
            <a:chOff x="7781924" y="1704975"/>
            <a:chExt cx="200026" cy="190500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23" name="正方形/長方形 22"/>
            <p:cNvSpPr/>
            <p:nvPr userDrawn="1"/>
          </p:nvSpPr>
          <p:spPr>
            <a:xfrm>
              <a:off x="7781925" y="1704975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4" name="正方形/長方形 23"/>
            <p:cNvSpPr/>
            <p:nvPr userDrawn="1"/>
          </p:nvSpPr>
          <p:spPr>
            <a:xfrm>
              <a:off x="7781925" y="1776413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5" name="正方形/長方形 24"/>
            <p:cNvSpPr/>
            <p:nvPr userDrawn="1"/>
          </p:nvSpPr>
          <p:spPr>
            <a:xfrm>
              <a:off x="7781924" y="1847850"/>
              <a:ext cx="200025" cy="4762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8" name="正方形/長方形 37"/>
          <p:cNvSpPr/>
          <p:nvPr userDrawn="1"/>
        </p:nvSpPr>
        <p:spPr>
          <a:xfrm rot="2700000">
            <a:off x="2387421" y="4360030"/>
            <a:ext cx="12778290" cy="9622369"/>
          </a:xfrm>
          <a:custGeom>
            <a:avLst/>
            <a:gdLst/>
            <a:ahLst/>
            <a:cxnLst/>
            <a:rect l="l" t="t" r="r" b="b"/>
            <a:pathLst>
              <a:path w="12778290" h="9622369">
                <a:moveTo>
                  <a:pt x="2350963" y="1"/>
                </a:moveTo>
                <a:lnTo>
                  <a:pt x="12778290" y="0"/>
                </a:lnTo>
                <a:lnTo>
                  <a:pt x="3155921" y="9622369"/>
                </a:lnTo>
                <a:lnTo>
                  <a:pt x="0" y="9622369"/>
                </a:lnTo>
                <a:lnTo>
                  <a:pt x="5986665" y="3635704"/>
                </a:lnTo>
                <a:close/>
              </a:path>
            </a:pathLst>
          </a:custGeom>
          <a:solidFill>
            <a:schemeClr val="tx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873123" y="6594216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782631" y="6715047"/>
            <a:ext cx="7794169" cy="2251154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1" name="テキスト プレースホルダー 6"/>
          <p:cNvSpPr>
            <a:spLocks noGrp="1"/>
          </p:cNvSpPr>
          <p:nvPr>
            <p:ph type="body" sz="quarter" idx="48" hasCustomPrompt="1"/>
          </p:nvPr>
        </p:nvSpPr>
        <p:spPr>
          <a:xfrm>
            <a:off x="10428801" y="2786683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2" name="円/楕円 31"/>
          <p:cNvSpPr/>
          <p:nvPr userDrawn="1"/>
        </p:nvSpPr>
        <p:spPr>
          <a:xfrm>
            <a:off x="9873123" y="3073857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プレースホルダー 6"/>
          <p:cNvSpPr>
            <a:spLocks noGrp="1"/>
          </p:cNvSpPr>
          <p:nvPr>
            <p:ph type="body" sz="quarter" idx="49" hasCustomPrompt="1"/>
          </p:nvPr>
        </p:nvSpPr>
        <p:spPr>
          <a:xfrm>
            <a:off x="10428801" y="3936611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9873123" y="4223785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テキスト プレースホルダー 6"/>
          <p:cNvSpPr>
            <a:spLocks noGrp="1"/>
          </p:cNvSpPr>
          <p:nvPr>
            <p:ph type="body" sz="quarter" idx="50" hasCustomPrompt="1"/>
          </p:nvPr>
        </p:nvSpPr>
        <p:spPr>
          <a:xfrm>
            <a:off x="10428801" y="5086538"/>
            <a:ext cx="7122599" cy="983673"/>
          </a:xfrm>
        </p:spPr>
        <p:txBody>
          <a:bodyPr anchor="ctr">
            <a:noAutofit/>
          </a:bodyPr>
          <a:lstStyle>
            <a:lvl1pPr algn="l">
              <a:defRPr sz="1800" b="0" i="0" u="none" baseline="0">
                <a:solidFill>
                  <a:schemeClr val="tx2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9873123" y="5373712"/>
            <a:ext cx="409325" cy="40932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円/楕円 36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0" name="円/楕円 39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円/楕円 40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ja-JP" altLang="en-US" dirty="0"/>
          </a:p>
        </p:txBody>
      </p:sp>
      <p:sp>
        <p:nvSpPr>
          <p:cNvPr id="43" name="円/楕円 42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43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684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750"/>
                            </p:stCondLst>
                            <p:childTnLst>
                              <p:par>
                                <p:cTn id="7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75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475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52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75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25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75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7250"/>
                            </p:stCondLst>
                            <p:childTnLst>
                              <p:par>
                                <p:cTn id="1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/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38" grpId="0" animBg="1"/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37" grpId="0" animBg="1"/>
      <p:bldP spid="37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Animate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2095500" y="0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09270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25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1977007" y="0"/>
            <a:ext cx="8606971" cy="10287000"/>
          </a:xfrm>
          <a:prstGeom prst="parallelogram">
            <a:avLst>
              <a:gd name="adj" fmla="val 41863"/>
            </a:avLst>
          </a:prstGeom>
          <a:solidFill>
            <a:schemeClr val="accent1">
              <a:lumMod val="75000"/>
              <a:alpha val="4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25"/>
          <p:cNvSpPr>
            <a:spLocks noGrp="1"/>
          </p:cNvSpPr>
          <p:nvPr>
            <p:ph type="body" sz="quarter" idx="15" hasCustomPrompt="1"/>
          </p:nvPr>
        </p:nvSpPr>
        <p:spPr>
          <a:xfrm flipH="1">
            <a:off x="-4691291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7" name="テキスト プレースホルダー 25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2963524" y="0"/>
            <a:ext cx="13914663" cy="10287000"/>
          </a:xfrm>
          <a:prstGeom prst="parallelogram">
            <a:avLst>
              <a:gd name="adj" fmla="val 35022"/>
            </a:avLst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8" name="テキスト プレースホルダー 25"/>
          <p:cNvSpPr>
            <a:spLocks noGrp="1"/>
          </p:cNvSpPr>
          <p:nvPr>
            <p:ph type="body" sz="quarter" idx="17" hasCustomPrompt="1"/>
          </p:nvPr>
        </p:nvSpPr>
        <p:spPr>
          <a:xfrm flipH="1">
            <a:off x="-9496426" y="0"/>
            <a:ext cx="5353051" cy="10287000"/>
          </a:xfrm>
          <a:prstGeom prst="parallelogram">
            <a:avLst>
              <a:gd name="adj" fmla="val 67559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39" name="テキスト プレースホルダー 25"/>
          <p:cNvSpPr>
            <a:spLocks noGrp="1"/>
          </p:cNvSpPr>
          <p:nvPr>
            <p:ph type="body" sz="quarter" idx="18" hasCustomPrompt="1"/>
          </p:nvPr>
        </p:nvSpPr>
        <p:spPr>
          <a:xfrm flipH="1">
            <a:off x="-6619883" y="0"/>
            <a:ext cx="4648207" cy="10287000"/>
          </a:xfrm>
          <a:prstGeom prst="parallelogram">
            <a:avLst>
              <a:gd name="adj" fmla="val 77247"/>
            </a:avLst>
          </a:prstGeom>
          <a:solidFill>
            <a:schemeClr val="bg1">
              <a:alpha val="30000"/>
            </a:schemeClr>
          </a:solidFill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40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559004" y="4055836"/>
            <a:ext cx="7235167" cy="3312381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テキスト プレースホルダー 6"/>
          <p:cNvSpPr>
            <a:spLocks noGrp="1"/>
          </p:cNvSpPr>
          <p:nvPr>
            <p:ph type="body" sz="quarter" idx="42" hasCustomPrompt="1"/>
          </p:nvPr>
        </p:nvSpPr>
        <p:spPr>
          <a:xfrm>
            <a:off x="567171" y="7667281"/>
            <a:ext cx="7227000" cy="2086317"/>
          </a:xfrm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Description goes here</a:t>
            </a:r>
            <a:endParaRPr kumimoji="1" lang="ja-JP" altLang="en-US" dirty="0"/>
          </a:p>
        </p:txBody>
      </p:sp>
      <p:sp>
        <p:nvSpPr>
          <p:cNvPr id="44" name="テキスト プレースホルダー 6"/>
          <p:cNvSpPr>
            <a:spLocks noGrp="1"/>
          </p:cNvSpPr>
          <p:nvPr>
            <p:ph type="body" sz="quarter" idx="43" hasCustomPrompt="1"/>
          </p:nvPr>
        </p:nvSpPr>
        <p:spPr>
          <a:xfrm rot="4250327">
            <a:off x="10978043" y="3220775"/>
            <a:ext cx="10698970" cy="4019551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7000" b="0" i="0" u="none" baseline="0">
                <a:solidFill>
                  <a:schemeClr val="bg1">
                    <a:alpha val="30000"/>
                  </a:schemeClr>
                </a:solidFill>
                <a:latin typeface="Route 159 Bold" pitchFamily="50" charset="0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WORD</a:t>
            </a:r>
            <a:endParaRPr kumimoji="1" lang="ja-JP" altLang="en-US" dirty="0"/>
          </a:p>
        </p:txBody>
      </p:sp>
      <p:sp>
        <p:nvSpPr>
          <p:cNvPr id="45" name="テキスト プレースホルダー 6"/>
          <p:cNvSpPr>
            <a:spLocks noGrp="1"/>
          </p:cNvSpPr>
          <p:nvPr>
            <p:ph type="body" sz="quarter" idx="44" hasCustomPrompt="1"/>
          </p:nvPr>
        </p:nvSpPr>
        <p:spPr>
          <a:xfrm>
            <a:off x="661514" y="7485852"/>
            <a:ext cx="3240000" cy="72000"/>
          </a:xfrm>
          <a:solidFill>
            <a:schemeClr val="bg1"/>
          </a:solidFill>
        </p:spPr>
        <p:txBody>
          <a:bodyPr>
            <a:noAutofit/>
          </a:bodyPr>
          <a:lstStyle>
            <a:lvl1pPr algn="l">
              <a:defRPr sz="2000" b="0" i="0" u="none" baseline="0">
                <a:solidFill>
                  <a:schemeClr val="bg1"/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7117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ac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2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2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animBg="1">
        <p:tmplLst>
          <p:tmpl>
            <p:tnLst>
              <p:par>
                <p:cTn presetID="2" presetClass="entr" presetSubtype="2" ac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  <p:bldP spid="4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8563429"/>
            <a:ext cx="9142413" cy="1170617"/>
          </a:xfrm>
          <a:prstGeom prst="rect">
            <a:avLst/>
          </a:prstGeom>
          <a:solidFill>
            <a:schemeClr val="tx2">
              <a:alpha val="7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104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30326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3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-1" y="6778172"/>
            <a:ext cx="18286414" cy="1843314"/>
          </a:xfrm>
          <a:prstGeom prst="rect">
            <a:avLst/>
          </a:prstGeom>
          <a:solidFill>
            <a:schemeClr val="tx2">
              <a:alpha val="50000"/>
            </a:schemeClr>
          </a:solidFill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6894738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04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&amp;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図プレースホルダー 34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-3175"/>
            <a:ext cx="18286413" cy="10287000"/>
          </a:xfrm>
          <a:solidFill>
            <a:schemeClr val="accent1">
              <a:lumMod val="20000"/>
              <a:lumOff val="80000"/>
            </a:schemeClr>
          </a:solidFill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4"/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016451"/>
            <a:ext cx="18286413" cy="1552575"/>
          </a:xfrm>
          <a:solidFill>
            <a:schemeClr val="tx2">
              <a:alpha val="40000"/>
            </a:schemeClr>
          </a:solidFill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72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 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5" hasCustomPrompt="1"/>
          </p:nvPr>
        </p:nvSpPr>
        <p:spPr>
          <a:xfrm>
            <a:off x="456406" y="1016452"/>
            <a:ext cx="17373600" cy="1552575"/>
          </a:xfr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25659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>
        <p:tmplLst>
          <p:tmpl>
            <p:tnLst>
              <p:par>
                <p:cTn presetID="16" presetClass="entr" presetSubtype="37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Vertical)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1" build="p">
        <p:tmplLst>
          <p:tmpl lvl="1">
            <p:tnLst>
              <p:par>
                <p:cTn presetID="45" presetClass="entr" presetSubtype="0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 fmla="#ppt_w*sin(2.5*pi*$)">
                          <p:val>
                            <p:fltVal val="0"/>
                          </p:val>
                        </p:tav>
                        <p:tav tm="100000">
                          <p:val>
                            <p:fltVal val="1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6326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9"/>
          <p:cNvSpPr>
            <a:spLocks noGrp="1"/>
          </p:cNvSpPr>
          <p:nvPr>
            <p:ph type="pic" sz="quarter" idx="14" hasCustomPrompt="1"/>
          </p:nvPr>
        </p:nvSpPr>
        <p:spPr>
          <a:xfrm>
            <a:off x="6982966" y="2407196"/>
            <a:ext cx="11303446" cy="4680520"/>
          </a:xfrm>
          <a:solidFill>
            <a:schemeClr val="bg1">
              <a:lumMod val="95000"/>
            </a:schemeClr>
          </a:solidFill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 vert="horz" lIns="163275" tIns="81638" rIns="163275" bIns="81638" rtlCol="0">
            <a:normAutofit/>
          </a:bodyPr>
          <a:lstStyle>
            <a:lvl1pPr>
              <a:defRPr lang="ja-JP" altLang="en-US" i="1" dirty="0">
                <a:solidFill>
                  <a:schemeClr val="tx1">
                    <a:lumMod val="50000"/>
                    <a:lumOff val="50000"/>
                  </a:schemeClr>
                </a:solidFill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6"/>
          <p:cNvSpPr>
            <a:spLocks noGrp="1"/>
          </p:cNvSpPr>
          <p:nvPr>
            <p:ph type="body" sz="quarter" idx="15" hasCustomPrompt="1"/>
          </p:nvPr>
        </p:nvSpPr>
        <p:spPr>
          <a:xfrm>
            <a:off x="1078310" y="7663779"/>
            <a:ext cx="16200313" cy="1530553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222326" y="7519764"/>
            <a:ext cx="3240360" cy="72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0" y="2407196"/>
            <a:ext cx="6982966" cy="468052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16" hasCustomPrompt="1"/>
          </p:nvPr>
        </p:nvSpPr>
        <p:spPr>
          <a:xfrm>
            <a:off x="1078310" y="2767236"/>
            <a:ext cx="5400599" cy="4032448"/>
          </a:xfrm>
        </p:spPr>
        <p:txBody>
          <a:bodyPr anchor="b">
            <a:normAutofit/>
          </a:bodyPr>
          <a:lstStyle>
            <a:lvl1pPr algn="r">
              <a:defRPr sz="3600" baseline="0">
                <a:solidFill>
                  <a:schemeClr val="bg1"/>
                </a:solidFill>
                <a:latin typeface="Route 159 Light" pitchFamily="50" charset="0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2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75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1" grpId="0" build="allAtOnce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build="allAtOnce">
        <p:tmplLst>
          <p:tmpl lvl="1"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75636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725715" y="2830287"/>
            <a:ext cx="16826888" cy="4368800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/>
              <a:t>Message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14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5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-1" y="5964072"/>
            <a:ext cx="18286413" cy="4322928"/>
          </a:xfrm>
          <a:prstGeom prst="rect">
            <a:avLst/>
          </a:prstGeom>
          <a:solidFill>
            <a:schemeClr val="tx2"/>
          </a:solidFill>
          <a:ln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>
              <a:solidFill>
                <a:schemeClr val="accent6"/>
              </a:solidFill>
            </a:endParaRPr>
          </a:p>
        </p:txBody>
      </p:sp>
      <p:sp>
        <p:nvSpPr>
          <p:cNvPr id="2" name="正方形/長方形 1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ja-JP" altLang="en-US" dirty="0"/>
          </a:p>
        </p:txBody>
      </p:sp>
      <p:sp>
        <p:nvSpPr>
          <p:cNvPr id="5" name="円/楕円 4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816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"/>
                            </p:stCondLst>
                            <p:childTnLst>
                              <p:par>
                                <p:cTn id="3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</p:bld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6"/>
          <p:cNvSpPr>
            <a:spLocks noGrp="1"/>
          </p:cNvSpPr>
          <p:nvPr>
            <p:ph type="body" sz="quarter" idx="14" hasCustomPrompt="1"/>
          </p:nvPr>
        </p:nvSpPr>
        <p:spPr>
          <a:xfrm>
            <a:off x="1078310" y="4279404"/>
            <a:ext cx="16200313" cy="3312368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1222326" y="4135388"/>
            <a:ext cx="3240360" cy="7200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3166542" y="1543100"/>
            <a:ext cx="14329592" cy="504056"/>
          </a:xfrm>
        </p:spPr>
        <p:txBody>
          <a:bodyPr/>
          <a:lstStyle>
            <a:lvl1pPr>
              <a:defRPr i="1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Open Sans Light" panose="020B0306030504020204" pitchFamily="34" charset="0"/>
              </a:defRPr>
            </a:lvl1pPr>
          </a:lstStyle>
          <a:p>
            <a:pPr lvl="0"/>
            <a:r>
              <a:rPr kumimoji="1" lang="en-US" altLang="ja-JP" dirty="0"/>
              <a:t>Short description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3238550" y="1399084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143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7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Image &amp;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/>
          <p:cNvSpPr/>
          <p:nvPr userDrawn="1"/>
        </p:nvSpPr>
        <p:spPr>
          <a:xfrm>
            <a:off x="0" y="0"/>
            <a:ext cx="9142414" cy="10286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0509540" y="9464400"/>
            <a:ext cx="5790697" cy="547688"/>
          </a:xfrm>
          <a:prstGeom prst="rect">
            <a:avLst/>
          </a:prstGeom>
        </p:spPr>
        <p:txBody>
          <a:bodyPr/>
          <a:lstStyle/>
          <a:p>
            <a:r>
              <a:rPr lang="en-US" altLang="ja-JP"/>
              <a:t>The Power of PowerPoint | thepopp.com</a:t>
            </a:r>
            <a:endParaRPr lang="ja-JP" altLang="en-US" dirty="0"/>
          </a:p>
        </p:txBody>
      </p:sp>
      <p:sp>
        <p:nvSpPr>
          <p:cNvPr id="5" name="図プレースホルダー 3"/>
          <p:cNvSpPr>
            <a:spLocks noGrp="1"/>
          </p:cNvSpPr>
          <p:nvPr>
            <p:ph type="pic" sz="quarter" idx="12" hasCustomPrompt="1"/>
          </p:nvPr>
        </p:nvSpPr>
        <p:spPr>
          <a:xfrm>
            <a:off x="-1" y="0"/>
            <a:ext cx="8999191" cy="10287000"/>
          </a:xfr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/>
              <a:t>Add an image</a:t>
            </a:r>
            <a:endParaRPr kumimoji="1" lang="ja-JP" altLang="en-US" dirty="0"/>
          </a:p>
        </p:txBody>
      </p:sp>
      <p:sp>
        <p:nvSpPr>
          <p:cNvPr id="6" name="タイトル プレースホルダー 1"/>
          <p:cNvSpPr>
            <a:spLocks noGrp="1"/>
          </p:cNvSpPr>
          <p:nvPr>
            <p:ph type="title" hasCustomPrompt="1"/>
          </p:nvPr>
        </p:nvSpPr>
        <p:spPr>
          <a:xfrm>
            <a:off x="9575254" y="1364343"/>
            <a:ext cx="7990959" cy="3096985"/>
          </a:xfrm>
          <a:prstGeom prst="rect">
            <a:avLst/>
          </a:prstGeom>
        </p:spPr>
        <p:txBody>
          <a:bodyPr vert="horz" lIns="163275" tIns="81638" rIns="163275" bIns="81638" rtlCol="0" anchor="b">
            <a:normAutofit/>
          </a:bodyPr>
          <a:lstStyle>
            <a:lvl1pPr>
              <a:defRPr baseline="0"/>
            </a:lvl1pPr>
          </a:lstStyle>
          <a:p>
            <a:r>
              <a:rPr kumimoji="1" lang="en-US" altLang="ja-JP" dirty="0"/>
              <a:t>Slide Title Goes Here</a:t>
            </a:r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9719270" y="4497389"/>
            <a:ext cx="3240360" cy="720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6"/>
          <p:cNvSpPr>
            <a:spLocks noGrp="1"/>
          </p:cNvSpPr>
          <p:nvPr>
            <p:ph type="body" sz="quarter" idx="24" hasCustomPrompt="1"/>
          </p:nvPr>
        </p:nvSpPr>
        <p:spPr>
          <a:xfrm>
            <a:off x="9593943" y="4702627"/>
            <a:ext cx="7996244" cy="3018971"/>
          </a:xfrm>
        </p:spPr>
        <p:txBody>
          <a:bodyPr anchor="t">
            <a:noAutofit/>
          </a:bodyPr>
          <a:lstStyle>
            <a:lvl1pPr algn="l">
              <a:defRPr sz="2000" i="0" baseline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kumimoji="1" lang="en-US" altLang="ja-JP" dirty="0"/>
              <a:t>Text goes here</a:t>
            </a:r>
            <a:endParaRPr kumimoji="1" lang="ja-JP" altLang="en-US" dirty="0"/>
          </a:p>
        </p:txBody>
      </p:sp>
      <p:sp>
        <p:nvSpPr>
          <p:cNvPr id="4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36094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7388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3" decel="100000" fill="hold" grpId="0" nodeType="withEffect">
                                  <p:stCondLst>
                                    <p:cond delay="1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5" grpId="0"/>
      <p:bldP spid="6" grpId="0"/>
      <p:bldP spid="8" grpId="0" animBg="1"/>
      <p:bldP spid="1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26" Type="http://schemas.openxmlformats.org/officeDocument/2006/relationships/slideLayout" Target="../slideLayouts/slideLayout68.xml"/><Relationship Id="rId3" Type="http://schemas.openxmlformats.org/officeDocument/2006/relationships/slideLayout" Target="../slideLayouts/slideLayout45.xml"/><Relationship Id="rId21" Type="http://schemas.openxmlformats.org/officeDocument/2006/relationships/slideLayout" Target="../slideLayouts/slideLayout63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67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slideLayout" Target="../slideLayouts/slideLayout62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slideLayout" Target="../slideLayouts/slideLayout66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6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slideLayout" Target="../slideLayouts/slideLayout64.xml"/><Relationship Id="rId27" Type="http://schemas.openxmlformats.org/officeDocument/2006/relationships/slideLayout" Target="../slideLayouts/slideLayout69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18" Type="http://schemas.openxmlformats.org/officeDocument/2006/relationships/slideLayout" Target="../slideLayouts/slideLayout87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72.xml"/><Relationship Id="rId21" Type="http://schemas.openxmlformats.org/officeDocument/2006/relationships/slideLayout" Target="../slideLayouts/slideLayout90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17" Type="http://schemas.openxmlformats.org/officeDocument/2006/relationships/slideLayout" Target="../slideLayouts/slideLayout86.xml"/><Relationship Id="rId25" Type="http://schemas.openxmlformats.org/officeDocument/2006/relationships/slideLayout" Target="../slideLayouts/slideLayout94.xml"/><Relationship Id="rId2" Type="http://schemas.openxmlformats.org/officeDocument/2006/relationships/slideLayout" Target="../slideLayouts/slideLayout71.xml"/><Relationship Id="rId16" Type="http://schemas.openxmlformats.org/officeDocument/2006/relationships/slideLayout" Target="../slideLayouts/slideLayout85.xml"/><Relationship Id="rId20" Type="http://schemas.openxmlformats.org/officeDocument/2006/relationships/slideLayout" Target="../slideLayouts/slideLayout89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24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4.xml"/><Relationship Id="rId23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79.xml"/><Relationship Id="rId19" Type="http://schemas.openxmlformats.org/officeDocument/2006/relationships/slideLayout" Target="../slideLayouts/slideLayout88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Relationship Id="rId22" Type="http://schemas.openxmlformats.org/officeDocument/2006/relationships/slideLayout" Target="../slideLayouts/slideLayout9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-1" y="0"/>
            <a:ext cx="18286413" cy="1118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3072630" y="246956"/>
            <a:ext cx="14349567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ja-JP" altLang="en-US" dirty="0"/>
          </a:p>
        </p:txBody>
      </p:sp>
      <p:sp>
        <p:nvSpPr>
          <p:cNvPr id="13" name="円/楕円 12"/>
          <p:cNvSpPr/>
          <p:nvPr userDrawn="1"/>
        </p:nvSpPr>
        <p:spPr>
          <a:xfrm>
            <a:off x="2333099" y="1358472"/>
            <a:ext cx="576064" cy="5760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円/楕円 13"/>
          <p:cNvSpPr/>
          <p:nvPr userDrawn="1"/>
        </p:nvSpPr>
        <p:spPr>
          <a:xfrm>
            <a:off x="47390" y="0"/>
            <a:ext cx="1368152" cy="1021905"/>
          </a:xfrm>
          <a:custGeom>
            <a:avLst/>
            <a:gdLst/>
            <a:ahLst/>
            <a:cxnLst/>
            <a:rect l="l" t="t" r="r" b="b"/>
            <a:pathLst>
              <a:path w="1368152" h="1021905">
                <a:moveTo>
                  <a:pt x="92597" y="0"/>
                </a:moveTo>
                <a:lnTo>
                  <a:pt x="1275555" y="0"/>
                </a:lnTo>
                <a:cubicBezTo>
                  <a:pt x="1335432" y="98498"/>
                  <a:pt x="1368152" y="214342"/>
                  <a:pt x="1368152" y="337829"/>
                </a:cubicBezTo>
                <a:cubicBezTo>
                  <a:pt x="1368152" y="715634"/>
                  <a:pt x="1061881" y="1021905"/>
                  <a:pt x="684076" y="1021905"/>
                </a:cubicBezTo>
                <a:cubicBezTo>
                  <a:pt x="306271" y="1021905"/>
                  <a:pt x="0" y="715634"/>
                  <a:pt x="0" y="337829"/>
                </a:cubicBezTo>
                <a:cubicBezTo>
                  <a:pt x="0" y="214342"/>
                  <a:pt x="32720" y="98498"/>
                  <a:pt x="92597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1022872" y="1021906"/>
            <a:ext cx="792088" cy="79208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11586" y="223637"/>
            <a:ext cx="992843" cy="99284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531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748" r:id="rId2"/>
    <p:sldLayoutId id="2147483675" r:id="rId3"/>
    <p:sldLayoutId id="2147483751" r:id="rId4"/>
    <p:sldLayoutId id="2147483676" r:id="rId5"/>
    <p:sldLayoutId id="2147483773" r:id="rId6"/>
    <p:sldLayoutId id="2147483752" r:id="rId7"/>
    <p:sldLayoutId id="2147483706" r:id="rId8"/>
    <p:sldLayoutId id="2147483660" r:id="rId9"/>
    <p:sldLayoutId id="2147483704" r:id="rId10"/>
    <p:sldLayoutId id="2147483671" r:id="rId11"/>
    <p:sldLayoutId id="2147483718" r:id="rId12"/>
    <p:sldLayoutId id="2147483680" r:id="rId13"/>
    <p:sldLayoutId id="2147483757" r:id="rId14"/>
    <p:sldLayoutId id="2147483691" r:id="rId15"/>
    <p:sldLayoutId id="2147483702" r:id="rId16"/>
    <p:sldLayoutId id="2147483750" r:id="rId17"/>
    <p:sldLayoutId id="2147483684" r:id="rId18"/>
    <p:sldLayoutId id="2147483749" r:id="rId19"/>
    <p:sldLayoutId id="2147483686" r:id="rId20"/>
    <p:sldLayoutId id="2147483689" r:id="rId21"/>
    <p:sldLayoutId id="2147483690" r:id="rId22"/>
    <p:sldLayoutId id="2147483682" r:id="rId23"/>
    <p:sldLayoutId id="2147483705" r:id="rId24"/>
    <p:sldLayoutId id="2147483710" r:id="rId25"/>
    <p:sldLayoutId id="2147483712" r:id="rId26"/>
    <p:sldLayoutId id="2147483713" r:id="rId27"/>
    <p:sldLayoutId id="2147483716" r:id="rId28"/>
    <p:sldLayoutId id="2147483715" r:id="rId29"/>
    <p:sldLayoutId id="2147483735" r:id="rId30"/>
    <p:sldLayoutId id="2147483719" r:id="rId31"/>
    <p:sldLayoutId id="2147483725" r:id="rId32"/>
    <p:sldLayoutId id="2147483726" r:id="rId33"/>
    <p:sldLayoutId id="2147483727" r:id="rId34"/>
    <p:sldLayoutId id="2147483728" r:id="rId35"/>
    <p:sldLayoutId id="2147483734" r:id="rId36"/>
    <p:sldLayoutId id="2147483753" r:id="rId37"/>
    <p:sldLayoutId id="2147483756" r:id="rId38"/>
    <p:sldLayoutId id="2147483758" r:id="rId39"/>
    <p:sldLayoutId id="2147483693" r:id="rId40"/>
    <p:sldLayoutId id="2147483714" r:id="rId41"/>
    <p:sldLayoutId id="2147483775" r:id="rId4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9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9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9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1" grpId="0" animBg="1"/>
      <p:bldP spid="21" grpId="1" animBg="1"/>
      <p:bldP spid="23" grpId="0" animBg="1"/>
      <p:bldP spid="23" grpId="1" animBg="1"/>
      <p:bldP spid="20" grpId="0" animBg="1"/>
      <p:bldP spid="20" grpId="1" animBg="1"/>
      <p:bldP spid="6" grpId="0"/>
    </p:bldLst>
  </p:timing>
  <p:hf sldNum="0" hdr="0" ft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Route 159 UltraLight" pitchFamily="50" charset="0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322" y="246956"/>
            <a:ext cx="16507876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  <p:sp>
        <p:nvSpPr>
          <p:cNvPr id="9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10507991" y="9463858"/>
            <a:ext cx="5790697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2000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endParaRPr lang="ja-JP" altLang="en-US" dirty="0"/>
          </a:p>
        </p:txBody>
      </p:sp>
      <p:sp>
        <p:nvSpPr>
          <p:cNvPr id="11" name="円/楕円 10"/>
          <p:cNvSpPr/>
          <p:nvPr userDrawn="1"/>
        </p:nvSpPr>
        <p:spPr>
          <a:xfrm>
            <a:off x="16531653" y="9150345"/>
            <a:ext cx="434349" cy="434349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7151170" y="9166572"/>
            <a:ext cx="1080120" cy="10801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9"/>
          <p:cNvSpPr/>
          <p:nvPr userDrawn="1"/>
        </p:nvSpPr>
        <p:spPr>
          <a:xfrm>
            <a:off x="16289464" y="9704242"/>
            <a:ext cx="720080" cy="582759"/>
          </a:xfrm>
          <a:custGeom>
            <a:avLst/>
            <a:gdLst/>
            <a:ahLst/>
            <a:cxnLst/>
            <a:rect l="l" t="t" r="r" b="b"/>
            <a:pathLst>
              <a:path w="720080" h="582759">
                <a:moveTo>
                  <a:pt x="360040" y="0"/>
                </a:moveTo>
                <a:cubicBezTo>
                  <a:pt x="558884" y="0"/>
                  <a:pt x="720080" y="161195"/>
                  <a:pt x="720080" y="360040"/>
                </a:cubicBezTo>
                <a:cubicBezTo>
                  <a:pt x="720080" y="444579"/>
                  <a:pt x="690944" y="522313"/>
                  <a:pt x="640920" y="582759"/>
                </a:cubicBezTo>
                <a:lnTo>
                  <a:pt x="79160" y="582759"/>
                </a:lnTo>
                <a:cubicBezTo>
                  <a:pt x="29136" y="522313"/>
                  <a:pt x="0" y="444579"/>
                  <a:pt x="0" y="360040"/>
                </a:cubicBezTo>
                <a:cubicBezTo>
                  <a:pt x="0" y="161195"/>
                  <a:pt x="161195" y="0"/>
                  <a:pt x="36004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151170" y="9432788"/>
            <a:ext cx="108012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E6459DFB-86F3-43FA-8567-2EA6E426AE90}" type="slidenum">
              <a:rPr lang="ja-JP" altLang="en-US" smtClean="0"/>
              <a:pPr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366797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717" r:id="rId2"/>
    <p:sldLayoutId id="2147483670" r:id="rId3"/>
    <p:sldLayoutId id="2147483666" r:id="rId4"/>
    <p:sldLayoutId id="2147483667" r:id="rId5"/>
    <p:sldLayoutId id="2147483672" r:id="rId6"/>
    <p:sldLayoutId id="2147483674" r:id="rId7"/>
    <p:sldLayoutId id="2147483723" r:id="rId8"/>
    <p:sldLayoutId id="2147483678" r:id="rId9"/>
    <p:sldLayoutId id="2147483679" r:id="rId10"/>
    <p:sldLayoutId id="2147483703" r:id="rId11"/>
    <p:sldLayoutId id="2147483707" r:id="rId12"/>
    <p:sldLayoutId id="2147483711" r:id="rId13"/>
    <p:sldLayoutId id="2147483701" r:id="rId14"/>
    <p:sldLayoutId id="2147483708" r:id="rId15"/>
    <p:sldLayoutId id="2147483720" r:id="rId16"/>
    <p:sldLayoutId id="2147483722" r:id="rId17"/>
    <p:sldLayoutId id="2147483731" r:id="rId18"/>
    <p:sldLayoutId id="2147483732" r:id="rId19"/>
    <p:sldLayoutId id="2147483738" r:id="rId20"/>
    <p:sldLayoutId id="2147483739" r:id="rId21"/>
    <p:sldLayoutId id="2147483741" r:id="rId22"/>
    <p:sldLayoutId id="2147483746" r:id="rId23"/>
    <p:sldLayoutId id="2147483761" r:id="rId24"/>
    <p:sldLayoutId id="2147483765" r:id="rId25"/>
    <p:sldLayoutId id="2147483774" r:id="rId26"/>
    <p:sldLayoutId id="2147483754" r:id="rId2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6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6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6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1" grpId="1" animBg="1"/>
      <p:bldP spid="15" grpId="0" animBg="1"/>
      <p:bldP spid="15" grpId="1" animBg="1"/>
      <p:bldP spid="16" grpId="0" animBg="1"/>
      <p:bldP spid="16" grpId="1" animBg="1"/>
      <p:bldP spid="17" grpId="0"/>
    </p:bldLst>
  </p:timing>
  <p:hf sldNum="0" hdr="0" ft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34294" y="246956"/>
            <a:ext cx="16437799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rmAutofit/>
          </a:bodyPr>
          <a:lstStyle/>
          <a:p>
            <a:r>
              <a:rPr kumimoji="1" lang="en-US" altLang="ja-JP" dirty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2400301"/>
            <a:ext cx="16457772" cy="6788945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kumimoji="1" lang="en-US" altLang="ja-JP" dirty="0"/>
              <a:t>MASTER TEXT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205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770" r:id="rId2"/>
    <p:sldLayoutId id="2147483762" r:id="rId3"/>
    <p:sldLayoutId id="2147483662" r:id="rId4"/>
    <p:sldLayoutId id="2147483663" r:id="rId5"/>
    <p:sldLayoutId id="2147483673" r:id="rId6"/>
    <p:sldLayoutId id="2147483697" r:id="rId7"/>
    <p:sldLayoutId id="2147483698" r:id="rId8"/>
    <p:sldLayoutId id="2147483699" r:id="rId9"/>
    <p:sldLayoutId id="2147483709" r:id="rId10"/>
    <p:sldLayoutId id="2147483700" r:id="rId11"/>
    <p:sldLayoutId id="2147483733" r:id="rId12"/>
    <p:sldLayoutId id="2147483740" r:id="rId13"/>
    <p:sldLayoutId id="2147483743" r:id="rId14"/>
    <p:sldLayoutId id="2147483745" r:id="rId15"/>
    <p:sldLayoutId id="2147483766" r:id="rId16"/>
    <p:sldLayoutId id="2147483768" r:id="rId17"/>
    <p:sldLayoutId id="2147483767" r:id="rId18"/>
    <p:sldLayoutId id="2147483769" r:id="rId19"/>
    <p:sldLayoutId id="2147483730" r:id="rId20"/>
    <p:sldLayoutId id="2147483759" r:id="rId21"/>
    <p:sldLayoutId id="2147483760" r:id="rId22"/>
    <p:sldLayoutId id="2147483755" r:id="rId23"/>
    <p:sldLayoutId id="2147483776" r:id="rId24"/>
    <p:sldLayoutId id="2147483777" r:id="rId25"/>
  </p:sldLayoutIdLst>
  <p:hf sldNum="0" hdr="0" ftr="0" dt="0"/>
  <p:txStyles>
    <p:titleStyle>
      <a:lvl1pPr algn="l" defTabSz="1632753" rtl="0" eaLnBrk="1" latinLnBrk="0" hangingPunct="1">
        <a:spcBef>
          <a:spcPct val="0"/>
        </a:spcBef>
        <a:buNone/>
        <a:defRPr kumimoji="1" sz="6000" kern="120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lnSpc>
          <a:spcPct val="120000"/>
        </a:lnSpc>
        <a:spcBef>
          <a:spcPts val="1200"/>
        </a:spcBef>
        <a:buFont typeface="Arial" panose="020B0604020202020204" pitchFamily="34" charset="0"/>
        <a:buNone/>
        <a:defRPr kumimoji="1" sz="24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50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43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gif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2.xml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ー 8"/>
          <p:cNvSpPr>
            <a:spLocks noGrp="1"/>
          </p:cNvSpPr>
          <p:nvPr>
            <p:ph type="body" sz="quarter" idx="10"/>
          </p:nvPr>
        </p:nvSpPr>
        <p:spPr>
          <a:xfrm>
            <a:off x="1366342" y="6757203"/>
            <a:ext cx="15553728" cy="864046"/>
          </a:xfrm>
        </p:spPr>
        <p:txBody>
          <a:bodyPr/>
          <a:lstStyle/>
          <a:p>
            <a:r>
              <a:rPr lang="en-US" altLang="ja-JP" dirty="0" smtClean="0"/>
              <a:t>KELOMPOK 3</a:t>
            </a:r>
            <a:endParaRPr kumimoji="1" lang="ja-JP" altLang="en-US" dirty="0"/>
          </a:p>
        </p:txBody>
      </p:sp>
      <p:sp>
        <p:nvSpPr>
          <p:cNvPr id="8" name="サブタイトル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ja-JP" dirty="0" smtClean="0"/>
              <a:t>E-RAPORT</a:t>
            </a:r>
            <a:endParaRPr kumimoji="1" lang="ja-JP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796" y="3325915"/>
            <a:ext cx="3628819" cy="362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3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754">
        <p:fade/>
      </p:transition>
    </mc:Choice>
    <mc:Fallback xmlns="">
      <p:transition spd="med" advTm="675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3030678" y="339949"/>
            <a:ext cx="16437799" cy="1203151"/>
          </a:xfrm>
        </p:spPr>
        <p:txBody>
          <a:bodyPr/>
          <a:lstStyle/>
          <a:p>
            <a:r>
              <a:rPr kumimoji="1" lang="en-US" altLang="ja-JP" dirty="0" err="1" smtClean="0"/>
              <a:t>Kesimpulan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10" y="3054254"/>
            <a:ext cx="3302621" cy="118035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078310" y="4300710"/>
            <a:ext cx="1641782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ini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diharapkan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memudahkan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Ustadz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menginput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setiap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santri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serta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memudahkan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santri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dalam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melihat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hasil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nilainya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dengan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demikian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Ustadz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perlu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mengggunakan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media yang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bersifat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konvensional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menyimpan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arsip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setiap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santri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para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Ustadz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tidak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membutuhkan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media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penyimpanan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yang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cukup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besar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menyimpannya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18112018"/>
      </p:ext>
    </p:extLst>
  </p:cSld>
  <p:clrMapOvr>
    <a:masterClrMapping/>
  </p:clrMapOvr>
  <p:transition spd="slow" advTm="4073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964" r="-30956" b="6663"/>
          <a:stretch/>
        </p:blipFill>
        <p:spPr>
          <a:xfrm>
            <a:off x="2075432" y="209550"/>
            <a:ext cx="16286163" cy="9161762"/>
          </a:xfrm>
        </p:spPr>
      </p:pic>
      <p:sp>
        <p:nvSpPr>
          <p:cNvPr id="24" name="テキスト プレースホルダー 23"/>
          <p:cNvSpPr>
            <a:spLocks noGrp="1"/>
          </p:cNvSpPr>
          <p:nvPr>
            <p:ph type="body" sz="quarter" idx="11"/>
          </p:nvPr>
        </p:nvSpPr>
        <p:spPr>
          <a:xfrm flipH="1">
            <a:off x="409120" y="0"/>
            <a:ext cx="8606971" cy="102870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7" name="テキスト プレースホルダー 26"/>
          <p:cNvSpPr>
            <a:spLocks noGrp="1"/>
          </p:cNvSpPr>
          <p:nvPr>
            <p:ph type="body" sz="quarter" idx="15"/>
          </p:nvPr>
        </p:nvSpPr>
        <p:spPr>
          <a:xfrm flipH="1">
            <a:off x="-6043841" y="0"/>
            <a:ext cx="13914663" cy="10287000"/>
          </a:xfrm>
        </p:spPr>
        <p:txBody>
          <a:bodyPr/>
          <a:lstStyle/>
          <a:p>
            <a:endParaRPr kumimoji="1" lang="ja-JP" altLang="en-US" dirty="0"/>
          </a:p>
        </p:txBody>
      </p:sp>
      <p:sp>
        <p:nvSpPr>
          <p:cNvPr id="28" name="テキスト プレースホルダー 2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9" name="テキスト プレースホルダー 28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30" name="テキスト プレースホルダー 29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23" name="タイトル 22"/>
          <p:cNvSpPr>
            <a:spLocks noGrp="1"/>
          </p:cNvSpPr>
          <p:nvPr>
            <p:ph type="title"/>
          </p:nvPr>
        </p:nvSpPr>
        <p:spPr>
          <a:xfrm>
            <a:off x="436416" y="4118756"/>
            <a:ext cx="4913747" cy="3312381"/>
          </a:xfrm>
        </p:spPr>
        <p:txBody>
          <a:bodyPr/>
          <a:lstStyle/>
          <a:p>
            <a:r>
              <a:rPr lang="en-US" altLang="ja-JP" dirty="0" err="1" smtClean="0"/>
              <a:t>Terima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Kasih</a:t>
            </a:r>
            <a:endParaRPr kumimoji="1" lang="ja-JP" altLang="en-US" dirty="0">
              <a:latin typeface="Route 159 Bold" pitchFamily="50" charset="0"/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44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8067403"/>
      </p:ext>
    </p:extLst>
  </p:cSld>
  <p:clrMapOvr>
    <a:masterClrMapping/>
  </p:clrMapOvr>
  <p:transition spd="slow" advTm="3418">
    <p:cove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タイトル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Latar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>
                <a:solidFill>
                  <a:schemeClr val="accent1"/>
                </a:solidFill>
                <a:latin typeface="Route 159 Bold" pitchFamily="50" charset="0"/>
              </a:rPr>
              <a:t>Belakang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pPr algn="just"/>
            <a:r>
              <a:rPr lang="en-US" altLang="ja-JP" sz="2400" dirty="0" smtClean="0"/>
              <a:t>E-</a:t>
            </a:r>
            <a:r>
              <a:rPr lang="en-US" altLang="ja-JP" sz="2400" dirty="0" err="1" smtClean="0"/>
              <a:t>raport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adalah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suatu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aplikasi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berbasis</a:t>
            </a:r>
            <a:r>
              <a:rPr lang="en-US" altLang="ja-JP" sz="2400" dirty="0" smtClean="0"/>
              <a:t> web yang </a:t>
            </a:r>
            <a:r>
              <a:rPr lang="en-US" altLang="ja-JP" sz="2400" dirty="0" err="1" smtClean="0"/>
              <a:t>diharapkan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dapat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mengubah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pola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kerja</a:t>
            </a:r>
            <a:r>
              <a:rPr lang="en-US" altLang="ja-JP" sz="2400" dirty="0" smtClean="0"/>
              <a:t> guru </a:t>
            </a:r>
            <a:r>
              <a:rPr lang="en-US" altLang="ja-JP" sz="2400" dirty="0" err="1" smtClean="0"/>
              <a:t>dari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pola</a:t>
            </a:r>
            <a:r>
              <a:rPr lang="en-US" altLang="ja-JP" sz="2400" dirty="0" smtClean="0"/>
              <a:t> manual </a:t>
            </a:r>
            <a:r>
              <a:rPr lang="en-US" altLang="ja-JP" sz="2400" dirty="0" err="1" smtClean="0"/>
              <a:t>ke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pola</a:t>
            </a:r>
            <a:r>
              <a:rPr lang="en-US" altLang="ja-JP" sz="2400" dirty="0" smtClean="0"/>
              <a:t> digital </a:t>
            </a:r>
            <a:r>
              <a:rPr lang="en-US" altLang="ja-JP" sz="2400" dirty="0" err="1" smtClean="0"/>
              <a:t>dan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juga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dapat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memudahkan</a:t>
            </a:r>
            <a:r>
              <a:rPr lang="en-US" altLang="ja-JP" sz="2400" dirty="0" smtClean="0"/>
              <a:t> guru </a:t>
            </a:r>
            <a:r>
              <a:rPr lang="en-US" altLang="ja-JP" sz="2400" dirty="0" err="1" smtClean="0"/>
              <a:t>dalam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melakukan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penilaian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santri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bahkan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sampai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ke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cetak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raport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mengevaluasi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nilai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hasil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belajar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santri</a:t>
            </a:r>
            <a:r>
              <a:rPr lang="en-US" altLang="ja-JP" sz="2400" dirty="0" smtClean="0"/>
              <a:t>. </a:t>
            </a:r>
          </a:p>
          <a:p>
            <a:pPr algn="just"/>
            <a:r>
              <a:rPr lang="en-US" altLang="ja-JP" sz="2400" dirty="0" err="1" smtClean="0"/>
              <a:t>Dibuatnya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aplikasi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ini</a:t>
            </a:r>
            <a:r>
              <a:rPr lang="en-US" altLang="ja-JP" sz="2400" dirty="0" smtClean="0"/>
              <a:t> di </a:t>
            </a:r>
            <a:r>
              <a:rPr lang="en-US" altLang="ja-JP" sz="2400" dirty="0" err="1" smtClean="0"/>
              <a:t>harapkan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dapat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memberikan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manfaat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untuk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Ponpes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tahfizh</a:t>
            </a:r>
            <a:r>
              <a:rPr lang="en-US" altLang="ja-JP" sz="2400" dirty="0" smtClean="0"/>
              <a:t> entrepreneur </a:t>
            </a:r>
            <a:r>
              <a:rPr lang="en-US" altLang="ja-JP" sz="2400" dirty="0" err="1" smtClean="0"/>
              <a:t>tursina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ybm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pln</a:t>
            </a:r>
            <a:r>
              <a:rPr lang="en-US" altLang="ja-JP" sz="2400" dirty="0" smtClean="0"/>
              <a:t>, </a:t>
            </a:r>
            <a:r>
              <a:rPr lang="en-US" altLang="ja-JP" sz="2400" dirty="0" err="1" smtClean="0"/>
              <a:t>dan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dapat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memberikan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efek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positif</a:t>
            </a:r>
            <a:r>
              <a:rPr lang="en-US" altLang="ja-JP" sz="2400" dirty="0" smtClean="0"/>
              <a:t> di </a:t>
            </a:r>
            <a:r>
              <a:rPr lang="en-US" altLang="ja-JP" sz="2400" dirty="0" err="1" smtClean="0"/>
              <a:t>ponpes</a:t>
            </a:r>
            <a:r>
              <a:rPr lang="en-US" altLang="ja-JP" sz="2400" dirty="0" smtClean="0"/>
              <a:t> </a:t>
            </a:r>
            <a:r>
              <a:rPr lang="en-US" altLang="ja-JP" sz="2400" dirty="0" err="1" smtClean="0"/>
              <a:t>ini</a:t>
            </a:r>
            <a:r>
              <a:rPr lang="en-US" altLang="ja-JP" sz="2400" dirty="0" smtClean="0"/>
              <a:t>.  </a:t>
            </a:r>
            <a:endParaRPr kumimoji="1" lang="ja-JP" altLang="en-US" sz="2400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err="1" smtClean="0"/>
              <a:t>Apa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itu</a:t>
            </a:r>
            <a:r>
              <a:rPr kumimoji="1" lang="en-US" altLang="ja-JP" dirty="0" smtClean="0"/>
              <a:t> E-</a:t>
            </a:r>
            <a:r>
              <a:rPr kumimoji="1" lang="en-US" altLang="ja-JP" dirty="0" err="1" smtClean="0"/>
              <a:t>Raport</a:t>
            </a:r>
            <a:r>
              <a:rPr kumimoji="1" lang="en-US" altLang="ja-JP" dirty="0" smtClean="0"/>
              <a:t>..</a:t>
            </a:r>
            <a:endParaRPr kumimoji="1" lang="ja-JP" alt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lang="en-US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5" t="-75305" r="3162" b="-78760"/>
          <a:stretch/>
        </p:blipFill>
        <p:spPr/>
      </p:pic>
    </p:spTree>
    <p:extLst>
      <p:ext uri="{BB962C8B-B14F-4D97-AF65-F5344CB8AC3E}">
        <p14:creationId xmlns:p14="http://schemas.microsoft.com/office/powerpoint/2010/main" val="42126354"/>
      </p:ext>
    </p:extLst>
  </p:cSld>
  <p:clrMapOvr>
    <a:masterClrMapping/>
  </p:clrMapOvr>
  <p:transition spd="slow" advTm="6504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タイトル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 smtClean="0"/>
              <a:t>Team </a:t>
            </a:r>
            <a:r>
              <a:rPr kumimoji="1" lang="en-US" altLang="ja-JP" dirty="0" smtClean="0">
                <a:solidFill>
                  <a:schemeClr val="accent1"/>
                </a:solidFill>
                <a:latin typeface="Route 159 Bold" pitchFamily="50" charset="0"/>
              </a:rPr>
              <a:t>Project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smtClean="0"/>
              <a:t>Muhammad </a:t>
            </a:r>
            <a:r>
              <a:rPr lang="en-US" altLang="ja-JP" dirty="0" err="1" smtClean="0"/>
              <a:t>Fikri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cs typeface="Arial" pitchFamily="34" charset="0"/>
              </a:rPr>
              <a:t>Menyusun</a:t>
            </a:r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cs typeface="Arial" pitchFamily="34" charset="0"/>
              </a:rPr>
              <a:t>dan</a:t>
            </a:r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cs typeface="Arial" pitchFamily="34" charset="0"/>
              </a:rPr>
              <a:t>membuat</a:t>
            </a:r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 script </a:t>
            </a:r>
            <a:r>
              <a:rPr lang="en-US" altLang="ko-KR" dirty="0" err="1">
                <a:solidFill>
                  <a:schemeClr val="tx1"/>
                </a:solidFill>
                <a:cs typeface="Arial" pitchFamily="34" charset="0"/>
              </a:rPr>
              <a:t>aplikasi</a:t>
            </a:r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cs typeface="Arial" pitchFamily="34" charset="0"/>
              </a:rPr>
              <a:t>E-</a:t>
            </a:r>
            <a:r>
              <a:rPr lang="en-US" altLang="ko-KR" dirty="0" err="1" smtClean="0">
                <a:solidFill>
                  <a:schemeClr val="tx1"/>
                </a:solidFill>
                <a:cs typeface="Arial" pitchFamily="34" charset="0"/>
              </a:rPr>
              <a:t>Raport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dirty="0" err="1" smtClean="0"/>
              <a:t>Enggi</a:t>
            </a:r>
            <a:r>
              <a:rPr lang="en-US" altLang="ja-JP" dirty="0" smtClean="0"/>
              <a:t> Fatwa</a:t>
            </a:r>
            <a:endParaRPr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cs typeface="Arial" pitchFamily="34" charset="0"/>
              </a:rPr>
              <a:t>Mendesign</a:t>
            </a:r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/>
                </a:solidFill>
                <a:cs typeface="Arial" pitchFamily="34" charset="0"/>
              </a:rPr>
              <a:t>aplikasi</a:t>
            </a:r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 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1" name="テキスト プレースホルダー 3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ja-JP" dirty="0" err="1" smtClean="0"/>
              <a:t>Wiwid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Bening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Avan</a:t>
            </a:r>
            <a:endParaRPr lang="en-US" altLang="ja-JP" dirty="0"/>
          </a:p>
        </p:txBody>
      </p:sp>
      <p:sp>
        <p:nvSpPr>
          <p:cNvPr id="32" name="テキスト プレースホルダー 3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 err="1" smtClean="0"/>
              <a:t>Membuat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tampilan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Aplikasi</a:t>
            </a:r>
            <a:endParaRPr kumimoji="1" lang="ja-JP" altLang="en-US" dirty="0"/>
          </a:p>
        </p:txBody>
      </p:sp>
      <p:sp>
        <p:nvSpPr>
          <p:cNvPr id="33" name="テキスト プレースホルダー 3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 err="1" smtClean="0"/>
              <a:t>Firman</a:t>
            </a:r>
            <a:endParaRPr lang="en-US" altLang="ja-JP" dirty="0"/>
          </a:p>
        </p:txBody>
      </p:sp>
      <p:sp>
        <p:nvSpPr>
          <p:cNvPr id="34" name="テキスト プレースホルダー 3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/>
                </a:solidFill>
                <a:cs typeface="Arial" pitchFamily="34" charset="0"/>
              </a:rPr>
              <a:t>Menginput</a:t>
            </a:r>
            <a:r>
              <a:rPr lang="en-US" altLang="ko-KR" dirty="0">
                <a:solidFill>
                  <a:schemeClr val="tx1"/>
                </a:solidFill>
                <a:cs typeface="Arial" pitchFamily="34" charset="0"/>
              </a:rPr>
              <a:t> database</a:t>
            </a:r>
            <a:endParaRPr lang="ko-KR" altLang="en-US" dirty="0">
              <a:solidFill>
                <a:schemeClr val="tx1"/>
              </a:solidFill>
              <a:cs typeface="Arial" pitchFamily="34" charset="0"/>
            </a:endParaRPr>
          </a:p>
        </p:txBody>
      </p:sp>
      <p:sp>
        <p:nvSpPr>
          <p:cNvPr id="35" name="テキスト プレースホルダー 3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n-US" altLang="ja-JP" dirty="0" smtClean="0"/>
              <a:t>Back end</a:t>
            </a:r>
            <a:endParaRPr kumimoji="1" lang="ja-JP" altLang="en-US" dirty="0"/>
          </a:p>
        </p:txBody>
      </p:sp>
      <p:sp>
        <p:nvSpPr>
          <p:cNvPr id="36" name="テキスト プレースホルダー 3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lang="en-US" altLang="ja-JP" dirty="0" smtClean="0"/>
              <a:t>Design </a:t>
            </a:r>
            <a:r>
              <a:rPr lang="en-US" altLang="ja-JP" dirty="0" err="1" smtClean="0"/>
              <a:t>Grafis</a:t>
            </a:r>
            <a:endParaRPr kumimoji="1" lang="ja-JP" altLang="en-US" dirty="0"/>
          </a:p>
        </p:txBody>
      </p:sp>
      <p:sp>
        <p:nvSpPr>
          <p:cNvPr id="37" name="テキスト プレースホルダー 36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US" altLang="ja-JP" dirty="0" smtClean="0"/>
              <a:t>Front End</a:t>
            </a:r>
            <a:endParaRPr kumimoji="1" lang="ja-JP" altLang="en-US" dirty="0"/>
          </a:p>
        </p:txBody>
      </p:sp>
      <p:sp>
        <p:nvSpPr>
          <p:cNvPr id="38" name="テキスト プレースホルダー 3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en-US" altLang="ja-JP" dirty="0" smtClean="0"/>
              <a:t>Database</a:t>
            </a:r>
            <a:endParaRPr kumimoji="1" lang="ja-JP" altLang="en-US" dirty="0"/>
          </a:p>
        </p:txBody>
      </p:sp>
      <p:pic>
        <p:nvPicPr>
          <p:cNvPr id="62" name="Picture Placeholder 61"/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47" b="18147"/>
          <a:stretch>
            <a:fillRect/>
          </a:stretch>
        </p:blipFill>
        <p:spPr/>
      </p:pic>
      <p:pic>
        <p:nvPicPr>
          <p:cNvPr id="64" name="Picture Placeholder 63"/>
          <p:cNvPicPr>
            <a:picLocks noGrp="1" noChangeAspect="1"/>
          </p:cNvPicPr>
          <p:nvPr>
            <p:ph type="pic" sz="quarter" idx="16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00" b="17100"/>
          <a:stretch>
            <a:fillRect/>
          </a:stretch>
        </p:blipFill>
        <p:spPr/>
      </p:pic>
      <p:pic>
        <p:nvPicPr>
          <p:cNvPr id="66" name="Picture Placeholder 65"/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84" b="18384"/>
          <a:stretch>
            <a:fillRect/>
          </a:stretch>
        </p:blipFill>
        <p:spPr/>
      </p:pic>
      <p:pic>
        <p:nvPicPr>
          <p:cNvPr id="68" name="Picture Placeholder 67"/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7" b="202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8964390"/>
      </p:ext>
    </p:extLst>
  </p:cSld>
  <p:clrMapOvr>
    <a:masterClrMapping/>
  </p:clrMapOvr>
  <p:transition spd="slow" advTm="12913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Placeholder 31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4" t="9786" r="8428" b="28101"/>
          <a:stretch/>
        </p:blipFill>
        <p:spPr>
          <a:xfrm>
            <a:off x="1514934" y="1729364"/>
            <a:ext cx="6903809" cy="6903809"/>
          </a:xfrm>
        </p:spPr>
      </p:pic>
      <p:grpSp>
        <p:nvGrpSpPr>
          <p:cNvPr id="31" name="Group 30"/>
          <p:cNvGrpSpPr/>
          <p:nvPr/>
        </p:nvGrpSpPr>
        <p:grpSpPr>
          <a:xfrm>
            <a:off x="10414867" y="3832379"/>
            <a:ext cx="8691728" cy="4646030"/>
            <a:chOff x="9458009" y="5948261"/>
            <a:chExt cx="6136307" cy="328006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009" y="5948261"/>
              <a:ext cx="424507" cy="422424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3349" y="6560007"/>
              <a:ext cx="424508" cy="422424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9068" y="8186427"/>
              <a:ext cx="424508" cy="422424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009" y="7102147"/>
              <a:ext cx="424508" cy="422424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9993877" y="6017867"/>
              <a:ext cx="2095022" cy="2824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nasrul@nurulfikri.ac.id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999142" y="6560007"/>
              <a:ext cx="1329036" cy="2824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085780844411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993877" y="7102147"/>
              <a:ext cx="1329036" cy="2824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085780844411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0000885" y="8186427"/>
              <a:ext cx="1121752" cy="2824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@</a:t>
              </a:r>
              <a:r>
                <a:rPr lang="en-US" sz="2000" b="1" dirty="0" err="1">
                  <a:solidFill>
                    <a:schemeClr val="bg1"/>
                  </a:solidFill>
                </a:rPr>
                <a:t>nasrulnfc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009" y="8728567"/>
              <a:ext cx="424508" cy="422424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9964634" y="8728567"/>
              <a:ext cx="5629682" cy="4997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1" dirty="0" err="1">
                  <a:solidFill>
                    <a:schemeClr val="bg1"/>
                  </a:solidFill>
                </a:rPr>
                <a:t>Kampus</a:t>
              </a:r>
              <a:r>
                <a:rPr lang="en-US" sz="2000" b="1" dirty="0">
                  <a:solidFill>
                    <a:schemeClr val="bg1"/>
                  </a:solidFill>
                </a:rPr>
                <a:t> NF, Jl. </a:t>
              </a:r>
              <a:r>
                <a:rPr lang="en-US" sz="2000" b="1" dirty="0" err="1">
                  <a:solidFill>
                    <a:schemeClr val="bg1"/>
                  </a:solidFill>
                </a:rPr>
                <a:t>Lenteng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Agung</a:t>
              </a:r>
              <a:r>
                <a:rPr lang="en-US" sz="2000" b="1" dirty="0">
                  <a:solidFill>
                    <a:schemeClr val="bg1"/>
                  </a:solidFill>
                </a:rPr>
                <a:t> Raya No. 20-21,</a:t>
              </a:r>
              <a:br>
                <a:rPr lang="en-US" sz="2000" b="1" dirty="0">
                  <a:solidFill>
                    <a:schemeClr val="bg1"/>
                  </a:solidFill>
                </a:rPr>
              </a:br>
              <a:r>
                <a:rPr lang="en-US" sz="2000" b="1" dirty="0" err="1">
                  <a:solidFill>
                    <a:schemeClr val="bg1"/>
                  </a:solidFill>
                </a:rPr>
                <a:t>Srengseng</a:t>
              </a:r>
              <a:r>
                <a:rPr lang="en-US" sz="2000" b="1" dirty="0">
                  <a:solidFill>
                    <a:schemeClr val="bg1"/>
                  </a:solidFill>
                </a:rPr>
                <a:t> </a:t>
              </a:r>
              <a:r>
                <a:rPr lang="en-US" sz="2000" b="1" dirty="0" err="1">
                  <a:solidFill>
                    <a:schemeClr val="bg1"/>
                  </a:solidFill>
                </a:rPr>
                <a:t>Sawah</a:t>
              </a:r>
              <a:r>
                <a:rPr lang="en-US" sz="2000" b="1" dirty="0">
                  <a:solidFill>
                    <a:schemeClr val="bg1"/>
                  </a:solidFill>
                </a:rPr>
                <a:t> - </a:t>
              </a:r>
              <a:r>
                <a:rPr lang="en-US" sz="2000" b="1" dirty="0" err="1">
                  <a:solidFill>
                    <a:schemeClr val="bg1"/>
                  </a:solidFill>
                </a:rPr>
                <a:t>Jagakarsa</a:t>
              </a:r>
              <a:r>
                <a:rPr lang="en-US" sz="2000" b="1" dirty="0">
                  <a:solidFill>
                    <a:schemeClr val="bg1"/>
                  </a:solidFill>
                </a:rPr>
                <a:t>, Jakarta Selatan 12640</a:t>
              </a:r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8009" y="7644287"/>
              <a:ext cx="424509" cy="422424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9993877" y="7644287"/>
              <a:ext cx="1799737" cy="2824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www.nurulfikri.com</a:t>
              </a:r>
            </a:p>
          </p:txBody>
        </p:sp>
      </p:grpSp>
      <p:sp>
        <p:nvSpPr>
          <p:cNvPr id="33" name="Title 4"/>
          <p:cNvSpPr txBox="1">
            <a:spLocks/>
          </p:cNvSpPr>
          <p:nvPr/>
        </p:nvSpPr>
        <p:spPr>
          <a:xfrm>
            <a:off x="1025931" y="9317527"/>
            <a:ext cx="8691275" cy="791922"/>
          </a:xfrm>
          <a:prstGeom prst="rect">
            <a:avLst/>
          </a:prstGeom>
        </p:spPr>
        <p:txBody>
          <a:bodyPr vert="horz" lIns="163275" tIns="81638" rIns="163275" bIns="81638" rtlCol="0" anchor="b">
            <a:noAutofit/>
          </a:bodyPr>
          <a:lstStyle>
            <a:lvl1pPr algn="l" defTabSz="1632753" rtl="0" eaLnBrk="1" latinLnBrk="0" hangingPunct="1">
              <a:spcBef>
                <a:spcPct val="0"/>
              </a:spcBef>
              <a:buNone/>
              <a:defRPr kumimoji="1" sz="8000" kern="1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 err="1" smtClean="0"/>
              <a:t>Nasrul</a:t>
            </a:r>
            <a:r>
              <a:rPr lang="en-US" sz="4600" b="1" dirty="0" smtClean="0"/>
              <a:t>, </a:t>
            </a:r>
            <a:r>
              <a:rPr lang="en-US" sz="4600" b="1" dirty="0" err="1" smtClean="0"/>
              <a:t>S.PdI</a:t>
            </a:r>
            <a:r>
              <a:rPr lang="en-US" sz="4600" b="1" dirty="0" smtClean="0"/>
              <a:t>, </a:t>
            </a:r>
            <a:r>
              <a:rPr lang="en-US" sz="4600" b="1" dirty="0" err="1" smtClean="0"/>
              <a:t>S.Kom</a:t>
            </a:r>
            <a:r>
              <a:rPr lang="en-US" sz="4600" b="1" dirty="0" smtClean="0"/>
              <a:t>, </a:t>
            </a:r>
            <a:r>
              <a:rPr lang="en-US" sz="4600" b="1" dirty="0" err="1" smtClean="0"/>
              <a:t>M.Kom</a:t>
            </a:r>
            <a:r>
              <a:rPr lang="en-US" sz="4600" b="1" dirty="0" smtClean="0"/>
              <a:t>.</a:t>
            </a:r>
            <a:endParaRPr lang="en-US" sz="4600" dirty="0"/>
          </a:p>
        </p:txBody>
      </p:sp>
      <p:sp>
        <p:nvSpPr>
          <p:cNvPr id="6" name="Rectangle 5"/>
          <p:cNvSpPr/>
          <p:nvPr/>
        </p:nvSpPr>
        <p:spPr>
          <a:xfrm>
            <a:off x="10236927" y="2556638"/>
            <a:ext cx="697238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 err="1">
                <a:solidFill>
                  <a:srgbClr val="FFA513"/>
                </a:solidFill>
              </a:rPr>
              <a:t>Dosen</a:t>
            </a:r>
            <a:r>
              <a:rPr lang="en-US" sz="4000" b="1" dirty="0">
                <a:solidFill>
                  <a:srgbClr val="FFA513"/>
                </a:solidFill>
              </a:rPr>
              <a:t> </a:t>
            </a:r>
            <a:r>
              <a:rPr lang="en-US" sz="4000" b="1" dirty="0" err="1">
                <a:solidFill>
                  <a:srgbClr val="FFDBA1"/>
                </a:solidFill>
              </a:rPr>
              <a:t>Pembimbing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7154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タイトル 8"/>
          <p:cNvSpPr>
            <a:spLocks noGrp="1"/>
          </p:cNvSpPr>
          <p:nvPr>
            <p:ph type="title"/>
          </p:nvPr>
        </p:nvSpPr>
        <p:spPr>
          <a:xfrm>
            <a:off x="3072631" y="246956"/>
            <a:ext cx="5478180" cy="1203151"/>
          </a:xfrm>
        </p:spPr>
        <p:txBody>
          <a:bodyPr>
            <a:normAutofit/>
          </a:bodyPr>
          <a:lstStyle/>
          <a:p>
            <a:r>
              <a:rPr lang="en-US" altLang="ja-JP" sz="4800" dirty="0" err="1" smtClean="0"/>
              <a:t>Tuj</a:t>
            </a:r>
            <a:r>
              <a:rPr kumimoji="1" lang="en-US" altLang="ja-JP" sz="4800" dirty="0" err="1" smtClean="0">
                <a:solidFill>
                  <a:schemeClr val="accent1"/>
                </a:solidFill>
                <a:latin typeface="Route 159 Bold" pitchFamily="50" charset="0"/>
              </a:rPr>
              <a:t>uan</a:t>
            </a:r>
            <a:endParaRPr kumimoji="1" lang="ja-JP" altLang="en-US" sz="4800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3"/>
          </p:nvPr>
        </p:nvSpPr>
        <p:spPr>
          <a:xfrm>
            <a:off x="3072631" y="1543100"/>
            <a:ext cx="4516889" cy="2320240"/>
          </a:xfrm>
        </p:spPr>
        <p:txBody>
          <a:bodyPr>
            <a:normAutofit/>
          </a:bodyPr>
          <a:lstStyle/>
          <a:p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err="1" smtClean="0"/>
              <a:t>Evektivitas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Waktu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Guru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atau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ustadz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bisa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menginput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memperbarui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nilai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santri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kapanpun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err="1" smtClean="0"/>
              <a:t>Efektivitas</a:t>
            </a:r>
            <a:r>
              <a:rPr kumimoji="1" lang="en-US" altLang="ja-JP" dirty="0" smtClean="0"/>
              <a:t> </a:t>
            </a:r>
            <a:r>
              <a:rPr lang="en-US" altLang="ja-JP" dirty="0" err="1"/>
              <a:t>K</a:t>
            </a:r>
            <a:r>
              <a:rPr kumimoji="1" lang="en-US" altLang="ja-JP" dirty="0" err="1" smtClean="0"/>
              <a:t>erja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altLang="ja-JP" dirty="0" err="1" smtClean="0"/>
              <a:t>Mempermudah</a:t>
            </a:r>
            <a:r>
              <a:rPr lang="en-US" altLang="ja-JP" dirty="0" smtClean="0"/>
              <a:t> Guru </a:t>
            </a:r>
            <a:r>
              <a:rPr lang="en-US" altLang="ja-JP" dirty="0" err="1" smtClean="0"/>
              <a:t>atau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ustadz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untuk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melakukan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penilaian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santri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bahkan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sampai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ke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pencetakan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raport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altLang="ja-JP" dirty="0" smtClean="0"/>
              <a:t>GOAL!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Memudahkan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penilaian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santri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,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penyimpanan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 yang simple</a:t>
            </a:r>
          </a:p>
        </p:txBody>
      </p:sp>
    </p:spTree>
    <p:extLst>
      <p:ext uri="{BB962C8B-B14F-4D97-AF65-F5344CB8AC3E}">
        <p14:creationId xmlns:p14="http://schemas.microsoft.com/office/powerpoint/2010/main" val="2464693462"/>
      </p:ext>
    </p:extLst>
  </p:cSld>
  <p:clrMapOvr>
    <a:masterClrMapping/>
  </p:clrMapOvr>
  <p:transition spd="slow" advTm="11493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566" t="45463" r="-10858" b="27004"/>
          <a:stretch/>
        </p:blipFill>
        <p:spPr>
          <a:xfrm>
            <a:off x="-3624943" y="0"/>
            <a:ext cx="24002999" cy="5421086"/>
          </a:xfrm>
        </p:spPr>
      </p:pic>
      <p:sp>
        <p:nvSpPr>
          <p:cNvPr id="7" name="テキスト プレースホルダー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 err="1" smtClean="0"/>
              <a:t>Laravel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smtClean="0"/>
              <a:t>My SQL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 smtClean="0"/>
              <a:t>Bootstrap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altLang="ko-KR" dirty="0" err="1">
                <a:cs typeface="Arial" pitchFamily="34" charset="0"/>
              </a:rPr>
              <a:t>Sebagai</a:t>
            </a:r>
            <a:r>
              <a:rPr lang="en-US" altLang="ko-KR" dirty="0">
                <a:cs typeface="Arial" pitchFamily="34" charset="0"/>
              </a:rPr>
              <a:t> Framework yang </a:t>
            </a:r>
            <a:r>
              <a:rPr lang="en-US" altLang="ko-KR" dirty="0" err="1">
                <a:cs typeface="Arial" pitchFamily="34" charset="0"/>
              </a:rPr>
              <a:t>digunakan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untuk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membangun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err="1">
                <a:cs typeface="Arial" pitchFamily="34" charset="0"/>
              </a:rPr>
              <a:t>aplikasi</a:t>
            </a:r>
            <a:r>
              <a:rPr lang="en-US" altLang="ko-KR" dirty="0">
                <a:cs typeface="Arial" pitchFamily="34" charset="0"/>
              </a:rPr>
              <a:t> </a:t>
            </a:r>
            <a:r>
              <a:rPr lang="en-US" altLang="ko-KR" dirty="0" smtClean="0">
                <a:cs typeface="Arial" pitchFamily="34" charset="0"/>
              </a:rPr>
              <a:t>E-</a:t>
            </a:r>
            <a:r>
              <a:rPr lang="en-US" altLang="ko-KR" dirty="0" err="1" smtClean="0">
                <a:cs typeface="Arial" pitchFamily="34" charset="0"/>
              </a:rPr>
              <a:t>Raport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software yang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memanage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data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en-US" altLang="ja-JP" dirty="0" err="1" smtClean="0"/>
              <a:t>Sebagai</a:t>
            </a:r>
            <a:r>
              <a:rPr lang="en-US" altLang="ja-JP" dirty="0" smtClean="0"/>
              <a:t> vendor </a:t>
            </a:r>
            <a:r>
              <a:rPr lang="en-US" altLang="ja-JP" dirty="0" err="1" smtClean="0"/>
              <a:t>pendukung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untuk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membuat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tampilan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mempercantik</a:t>
            </a:r>
            <a:r>
              <a:rPr lang="en-US" altLang="ja-JP" dirty="0"/>
              <a:t> </a:t>
            </a:r>
            <a:r>
              <a:rPr lang="en-US" altLang="ja-JP" dirty="0" err="1" smtClean="0"/>
              <a:t>halaman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utama</a:t>
            </a:r>
            <a:r>
              <a:rPr lang="en-US" altLang="ja-JP" dirty="0" smtClean="0"/>
              <a:t> web </a:t>
            </a:r>
            <a:endParaRPr kumimoji="1" lang="ja-JP" alt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5" t="-12551" r="-2522" b="-12343"/>
          <a:stretch/>
        </p:blipFill>
        <p:spPr>
          <a:xfrm>
            <a:off x="2988450" y="4375964"/>
            <a:ext cx="1679086" cy="1679086"/>
          </a:xfrm>
        </p:spPr>
      </p:pic>
      <p:pic>
        <p:nvPicPr>
          <p:cNvPr id="6" name="Picture Placeholder 5"/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t="22752" r="19198" b="21943"/>
          <a:stretch/>
        </p:blipFill>
        <p:spPr>
          <a:xfrm>
            <a:off x="8464550" y="4376738"/>
            <a:ext cx="1498600" cy="1677987"/>
          </a:xfrm>
        </p:spPr>
      </p:pic>
      <p:pic>
        <p:nvPicPr>
          <p:cNvPr id="19" name="Picture Placeholder 18"/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6" t="30050" r="25269" b="22921"/>
          <a:stretch/>
        </p:blipFill>
        <p:spPr>
          <a:xfrm>
            <a:off x="13708769" y="4374075"/>
            <a:ext cx="1582737" cy="1677987"/>
          </a:xfrm>
        </p:spPr>
      </p:pic>
      <p:sp>
        <p:nvSpPr>
          <p:cNvPr id="21" name="フッター プレースホルダー 9"/>
          <p:cNvSpPr>
            <a:spLocks noGrp="1"/>
          </p:cNvSpPr>
          <p:nvPr>
            <p:ph type="ftr" sz="quarter" idx="10"/>
          </p:nvPr>
        </p:nvSpPr>
        <p:spPr>
          <a:xfrm>
            <a:off x="7265031" y="9103940"/>
            <a:ext cx="4189738" cy="581472"/>
          </a:xfrm>
        </p:spPr>
        <p:txBody>
          <a:bodyPr/>
          <a:lstStyle/>
          <a:p>
            <a:r>
              <a:rPr lang="en-US" altLang="ja-JP" sz="3200" dirty="0" smtClean="0">
                <a:solidFill>
                  <a:srgbClr val="00ACE2"/>
                </a:solidFill>
              </a:rPr>
              <a:t>SOFTWARE</a:t>
            </a:r>
            <a:r>
              <a:rPr lang="en-US" altLang="ja-JP" sz="3200" dirty="0" smtClean="0"/>
              <a:t> </a:t>
            </a:r>
            <a:r>
              <a:rPr lang="en-US" altLang="ja-JP" sz="3200" dirty="0" smtClean="0">
                <a:solidFill>
                  <a:srgbClr val="FD497C"/>
                </a:solidFill>
              </a:rPr>
              <a:t>UTAMA</a:t>
            </a:r>
            <a:endParaRPr lang="ja-JP" altLang="en-US" sz="3200" dirty="0">
              <a:solidFill>
                <a:srgbClr val="FD497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099109"/>
      </p:ext>
    </p:extLst>
  </p:cSld>
  <p:clrMapOvr>
    <a:masterClrMapping/>
  </p:clrMapOvr>
  <p:transition spd="slow" advTm="6161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タイトル 1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 err="1" smtClean="0"/>
              <a:t>Aplikasi</a:t>
            </a:r>
            <a:r>
              <a:rPr lang="en-US" altLang="ja-JP" dirty="0" smtClean="0"/>
              <a:t> </a:t>
            </a:r>
            <a:r>
              <a:rPr lang="en-US" altLang="ja-JP" dirty="0" err="1" smtClean="0">
                <a:solidFill>
                  <a:srgbClr val="00ACE2"/>
                </a:solidFill>
              </a:rPr>
              <a:t>Pendukung</a:t>
            </a:r>
            <a:endParaRPr kumimoji="1" lang="ja-JP" altLang="en-US" dirty="0">
              <a:solidFill>
                <a:srgbClr val="00ACE2"/>
              </a:solidFill>
              <a:latin typeface="Route 159 Bold" pitchFamily="50" charset="0"/>
            </a:endParaRPr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pic>
        <p:nvPicPr>
          <p:cNvPr id="33" name="図プレースホルダー 32"/>
          <p:cNvPicPr>
            <a:picLocks noGrp="1" noChangeAspect="1"/>
          </p:cNvPicPr>
          <p:nvPr>
            <p:ph type="pic" sz="quarter" idx="17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2234" y="3991810"/>
            <a:ext cx="984827" cy="984827"/>
          </a:xfrm>
          <a:prstGeom prst="rect">
            <a:avLst/>
          </a:prstGeom>
        </p:spPr>
      </p:pic>
      <p:pic>
        <p:nvPicPr>
          <p:cNvPr id="38" name="図プレースホルダー 37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639" y="3990522"/>
            <a:ext cx="1015143" cy="1015143"/>
          </a:xfrm>
        </p:spPr>
      </p:pic>
      <p:pic>
        <p:nvPicPr>
          <p:cNvPr id="40" name="図プレースホルダー 39"/>
          <p:cNvPicPr>
            <a:picLocks noGrp="1" noChangeAspect="1"/>
          </p:cNvPicPr>
          <p:nvPr>
            <p:ph type="pic" sz="quarter" idx="19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9035" y="4058116"/>
            <a:ext cx="831437" cy="831437"/>
          </a:xfrm>
        </p:spPr>
      </p:pic>
      <p:sp>
        <p:nvSpPr>
          <p:cNvPr id="24" name="テキスト プレースホルダー 2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kumimoji="1" lang="en-US" altLang="ja-JP" dirty="0" err="1" smtClean="0"/>
              <a:t>Mozila</a:t>
            </a:r>
            <a:r>
              <a:rPr kumimoji="1" lang="en-US" altLang="ja-JP" dirty="0" smtClean="0"/>
              <a:t> Firefox </a:t>
            </a: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browser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membuka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santrinya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altLang="ja-JP" dirty="0" smtClean="0"/>
              <a:t>XAMPP</a:t>
            </a:r>
          </a:p>
          <a:p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software yang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bekerja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menjalankan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2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E-</a:t>
            </a:r>
            <a:r>
              <a:rPr lang="en-US" altLang="ko-KR" sz="2000" dirty="0" err="1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Raport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altLang="ja-JP" dirty="0" smtClean="0"/>
              <a:t>Visual Code</a:t>
            </a:r>
          </a:p>
          <a:p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Sebagai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software yang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digunakan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untuk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menyusun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dan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membuat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script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aplikasi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</a:t>
            </a:r>
            <a:r>
              <a:rPr lang="en-US" altLang="ko-KR" sz="20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santri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. </a:t>
            </a:r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" r="22501"/>
          <a:stretch/>
        </p:blipFill>
        <p:spPr/>
      </p:pic>
      <p:sp>
        <p:nvSpPr>
          <p:cNvPr id="5" name="Text Placeholder 4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ublime</a:t>
            </a:r>
            <a:endParaRPr lang="en-US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2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US" dirty="0" smtClean="0"/>
              <a:t>hotoshop</a:t>
            </a:r>
            <a:endParaRPr lang="en-US" dirty="0"/>
          </a:p>
        </p:txBody>
      </p:sp>
      <p:pic>
        <p:nvPicPr>
          <p:cNvPr id="12" name="Picture Placeholder 11"/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45" t="-25664" r="-2620" b="-21285"/>
          <a:stretch/>
        </p:blipFill>
        <p:spPr/>
      </p:pic>
      <p:sp>
        <p:nvSpPr>
          <p:cNvPr id="9" name="Text Placeholder 8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 err="1"/>
              <a:t>Y</a:t>
            </a:r>
            <a:r>
              <a:rPr lang="en-US" dirty="0" err="1" smtClean="0"/>
              <a:t>outube</a:t>
            </a:r>
            <a:endParaRPr lang="en-US" dirty="0"/>
          </a:p>
        </p:txBody>
      </p:sp>
      <p:pic>
        <p:nvPicPr>
          <p:cNvPr id="2" name="Picture Placeholder 1"/>
          <p:cNvPicPr>
            <a:picLocks noGrp="1" noChangeAspect="1"/>
          </p:cNvPicPr>
          <p:nvPr>
            <p:ph type="pic" sz="quarter" idx="23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03494669"/>
      </p:ext>
    </p:extLst>
  </p:cSld>
  <p:clrMapOvr>
    <a:masterClrMapping/>
  </p:clrMapOvr>
  <p:transition spd="slow" advTm="9759">
    <p:cove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タイトル 30"/>
          <p:cNvSpPr>
            <a:spLocks noGrp="1"/>
          </p:cNvSpPr>
          <p:nvPr>
            <p:ph type="title"/>
          </p:nvPr>
        </p:nvSpPr>
        <p:spPr>
          <a:xfrm>
            <a:off x="9502682" y="1611085"/>
            <a:ext cx="7990959" cy="3096985"/>
          </a:xfrm>
        </p:spPr>
        <p:txBody>
          <a:bodyPr>
            <a:normAutofit/>
          </a:bodyPr>
          <a:lstStyle/>
          <a:p>
            <a:r>
              <a:rPr kumimoji="1" lang="en-US" altLang="ja-JP" dirty="0" err="1" smtClean="0"/>
              <a:t>Tampilan</a:t>
            </a:r>
            <a:r>
              <a:rPr kumimoji="1" lang="en-US" altLang="ja-JP" dirty="0" smtClean="0"/>
              <a:t> ERD</a:t>
            </a:r>
            <a:endParaRPr kumimoji="1" lang="ja-JP" altLang="en-US" dirty="0">
              <a:solidFill>
                <a:schemeClr val="accent1"/>
              </a:solidFill>
              <a:latin typeface="Route 159 Bold" pitchFamily="50" charset="0"/>
            </a:endParaRPr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" r="317"/>
          <a:stretch/>
        </p:blipFill>
        <p:spPr/>
      </p:pic>
    </p:spTree>
    <p:extLst>
      <p:ext uri="{BB962C8B-B14F-4D97-AF65-F5344CB8AC3E}">
        <p14:creationId xmlns:p14="http://schemas.microsoft.com/office/powerpoint/2010/main" val="1858663901"/>
      </p:ext>
    </p:extLst>
  </p:cSld>
  <p:clrMapOvr>
    <a:masterClrMapping/>
  </p:clrMapOvr>
  <p:transition spd="slow" advTm="3434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タイトル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 smtClean="0"/>
              <a:t>Tampilan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Aplikasi</a:t>
            </a:r>
            <a:r>
              <a:rPr kumimoji="1" lang="en-US" altLang="ja-JP" dirty="0" smtClean="0"/>
              <a:t> E-</a:t>
            </a:r>
            <a:r>
              <a:rPr kumimoji="1" lang="en-US" altLang="ja-JP" dirty="0" err="1" smtClean="0"/>
              <a:t>Raport</a:t>
            </a:r>
            <a:endParaRPr kumimoji="1" lang="ja-JP" altLang="en-US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b="13219"/>
          <a:stretch/>
        </p:blipFill>
        <p:spPr/>
      </p:pic>
      <p:pic>
        <p:nvPicPr>
          <p:cNvPr id="5" name="Picture Placeholder 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" r="250"/>
          <a:stretch/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6" t="-2810" b="1"/>
          <a:stretch/>
        </p:blipFill>
        <p:spPr>
          <a:xfrm>
            <a:off x="13211175" y="1754373"/>
            <a:ext cx="3386248" cy="4667692"/>
          </a:xfrm>
        </p:spPr>
      </p:pic>
    </p:spTree>
    <p:extLst>
      <p:ext uri="{BB962C8B-B14F-4D97-AF65-F5344CB8AC3E}">
        <p14:creationId xmlns:p14="http://schemas.microsoft.com/office/powerpoint/2010/main" val="4072194686"/>
      </p:ext>
    </p:extLst>
  </p:cSld>
  <p:clrMapOvr>
    <a:masterClrMapping/>
  </p:clrMapOvr>
  <p:transition spd="slow" advTm="5146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ga - Header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00FF"/>
      </a:hlink>
      <a:folHlink>
        <a:srgbClr val="800080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  <a:prstDash val="sysDot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>
            <a:solidFill>
              <a:schemeClr val="accent6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2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Vega - Footer Only">
  <a:themeElements>
    <a:clrScheme name="Veg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Vega - Free">
  <a:themeElements>
    <a:clrScheme name="A">
      <a:dk1>
        <a:srgbClr val="1C1C1C"/>
      </a:dk1>
      <a:lt1>
        <a:sysClr val="window" lastClr="FFFFFF"/>
      </a:lt1>
      <a:dk2>
        <a:srgbClr val="545454"/>
      </a:dk2>
      <a:lt2>
        <a:srgbClr val="EEECE1"/>
      </a:lt2>
      <a:accent1>
        <a:srgbClr val="00ACE2"/>
      </a:accent1>
      <a:accent2>
        <a:srgbClr val="FD497C"/>
      </a:accent2>
      <a:accent3>
        <a:srgbClr val="87C32F"/>
      </a:accent3>
      <a:accent4>
        <a:srgbClr val="B143DD"/>
      </a:accent4>
      <a:accent5>
        <a:srgbClr val="FFA513"/>
      </a:accent5>
      <a:accent6>
        <a:srgbClr val="5BB8D1"/>
      </a:accent6>
      <a:hlink>
        <a:srgbClr val="00ACE2"/>
      </a:hlink>
      <a:folHlink>
        <a:srgbClr val="00ACE2"/>
      </a:folHlink>
    </a:clrScheme>
    <a:fontScheme name="Vega">
      <a:majorFont>
        <a:latin typeface="Route 159 UltraLight"/>
        <a:ea typeface="Spica Neue Light"/>
        <a:cs typeface=""/>
      </a:majorFont>
      <a:minorFont>
        <a:latin typeface="Open Sans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4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22351</TotalTime>
  <Words>306</Words>
  <Application>Microsoft Office PowerPoint</Application>
  <PresentationFormat>Custom</PresentationFormat>
  <Paragraphs>62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11</vt:i4>
      </vt:variant>
    </vt:vector>
  </HeadingPairs>
  <TitlesOfParts>
    <vt:vector size="27" baseType="lpstr">
      <vt:lpstr>ＭＳ Ｐゴシック</vt:lpstr>
      <vt:lpstr>Arial</vt:lpstr>
      <vt:lpstr>Calibri</vt:lpstr>
      <vt:lpstr>Open Sans</vt:lpstr>
      <vt:lpstr>Open Sans Light</vt:lpstr>
      <vt:lpstr>Open Sans Semibold</vt:lpstr>
      <vt:lpstr>Route 159 Bold</vt:lpstr>
      <vt:lpstr>Route 159 Light</vt:lpstr>
      <vt:lpstr>Route 159 SemiBold</vt:lpstr>
      <vt:lpstr>Route 159 UltraLight</vt:lpstr>
      <vt:lpstr>Spica Neue</vt:lpstr>
      <vt:lpstr>Spica Neue Light</vt:lpstr>
      <vt:lpstr>Wingdings</vt:lpstr>
      <vt:lpstr>Vega - Header</vt:lpstr>
      <vt:lpstr>Vega - Footer Only</vt:lpstr>
      <vt:lpstr>Vega - Free</vt:lpstr>
      <vt:lpstr>PowerPoint Presentation</vt:lpstr>
      <vt:lpstr>Latar Belakang</vt:lpstr>
      <vt:lpstr>Team Project</vt:lpstr>
      <vt:lpstr>PowerPoint Presentation</vt:lpstr>
      <vt:lpstr>Tujuan</vt:lpstr>
      <vt:lpstr>PowerPoint Presentation</vt:lpstr>
      <vt:lpstr>Aplikasi Pendukung</vt:lpstr>
      <vt:lpstr>Tampilan ERD</vt:lpstr>
      <vt:lpstr>Tampilan Aplikasi E-Raport</vt:lpstr>
      <vt:lpstr>Kesimpulan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Vega</dc:title>
  <dc:creator>Jun</dc:creator>
  <cp:lastModifiedBy>admin</cp:lastModifiedBy>
  <cp:revision>414</cp:revision>
  <dcterms:created xsi:type="dcterms:W3CDTF">2015-09-05T11:42:45Z</dcterms:created>
  <dcterms:modified xsi:type="dcterms:W3CDTF">2020-02-18T10:32:58Z</dcterms:modified>
</cp:coreProperties>
</file>